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350" r:id="rId1"/>
    <p:sldMasterId id="2147485355" r:id="rId2"/>
    <p:sldMasterId id="2147485360" r:id="rId3"/>
    <p:sldMasterId id="2147485365" r:id="rId4"/>
    <p:sldMasterId id="2147485367" r:id="rId5"/>
  </p:sldMasterIdLst>
  <p:notesMasterIdLst>
    <p:notesMasterId r:id="rId16"/>
  </p:notesMasterIdLst>
  <p:handoutMasterIdLst>
    <p:handoutMasterId r:id="rId17"/>
  </p:handoutMasterIdLst>
  <p:sldIdLst>
    <p:sldId id="271" r:id="rId6"/>
    <p:sldId id="378" r:id="rId7"/>
    <p:sldId id="379" r:id="rId8"/>
    <p:sldId id="381" r:id="rId9"/>
    <p:sldId id="382" r:id="rId10"/>
    <p:sldId id="383" r:id="rId11"/>
    <p:sldId id="384" r:id="rId12"/>
    <p:sldId id="385" r:id="rId13"/>
    <p:sldId id="386" r:id="rId14"/>
    <p:sldId id="388" r:id="rId15"/>
  </p:sldIdLst>
  <p:sldSz cx="9144000" cy="6858000" type="screen4x3"/>
  <p:notesSz cx="6797675" cy="9926638"/>
  <p:custDataLst>
    <p:tags r:id="rId18"/>
  </p:custDataLst>
  <p:defaultTextStyle>
    <a:defPPr>
      <a:defRPr lang="fr-FR"/>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ATHALIE HERVE" initials="NH" lastIdx="7" clrIdx="6"/>
  <p:cmAuthor id="1" name="Yves HASSAN" initials="" lastIdx="2" clrIdx="0"/>
  <p:cmAuthor id="8" name="AGNES POUSSIN" initials="AP" lastIdx="3" clrIdx="7"/>
  <p:cmAuthor id="2" name="Nicolas GINSBURGER " initials="" lastIdx="2" clrIdx="1"/>
  <p:cmAuthor id="3" name="LENA GRIFFOUX" initials="" lastIdx="1" clrIdx="2"/>
  <p:cmAuthor id="4" name="MATHILDE LEUCCI" initials="" lastIdx="10" clrIdx="3"/>
  <p:cmAuthor id="5" name="NATHALIE HERVE" initials="" lastIdx="5" clrIdx="4"/>
  <p:cmAuthor id="6" name="MARIE CARMEN DOMINGUES" initials="MCD" lastIdx="13"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28E65"/>
    <a:srgbClr val="575757"/>
    <a:srgbClr val="B5855D"/>
    <a:srgbClr val="FF6C1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71" autoAdjust="0"/>
    <p:restoredTop sz="94824"/>
  </p:normalViewPr>
  <p:slideViewPr>
    <p:cSldViewPr snapToGrid="0" snapToObjects="1">
      <p:cViewPr varScale="1">
        <p:scale>
          <a:sx n="68" d="100"/>
          <a:sy n="68" d="100"/>
        </p:scale>
        <p:origin x="-1434" y="-9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139" d="100"/>
          <a:sy n="139" d="100"/>
        </p:scale>
        <p:origin x="3696" y="1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FA6CCB79-8A33-C942-A58D-38B8A854443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xmlns="" id="{7049163B-3475-3B4B-ACBA-8910429C9A5E}"/>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12AD775-2BC8-4BEC-82B1-6A1A652D172A}" type="datetimeFigureOut">
              <a:rPr lang="fr-FR"/>
              <a:pPr>
                <a:defRPr/>
              </a:pPr>
              <a:t>25/11/2021</a:t>
            </a:fld>
            <a:endParaRPr lang="fr-FR" dirty="0"/>
          </a:p>
        </p:txBody>
      </p:sp>
      <p:sp>
        <p:nvSpPr>
          <p:cNvPr id="4" name="Espace réservé du pied de page 3">
            <a:extLst>
              <a:ext uri="{FF2B5EF4-FFF2-40B4-BE49-F238E27FC236}">
                <a16:creationId xmlns:a16="http://schemas.microsoft.com/office/drawing/2014/main" xmlns="" id="{0F392004-BA07-264F-90AE-71B956FE63E4}"/>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5" name="Espace réservé du numéro de diapositive 4">
            <a:extLst>
              <a:ext uri="{FF2B5EF4-FFF2-40B4-BE49-F238E27FC236}">
                <a16:creationId xmlns:a16="http://schemas.microsoft.com/office/drawing/2014/main" xmlns="" id="{CE3FA77B-61CB-E44C-8836-50BFA1F49EF8}"/>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BB1404E-31C9-415C-B256-08F8C58F61DE}"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806C8DB4-7177-2B4E-883A-43FF4BB2D73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xmlns="" id="{6ED1FBF3-A484-4142-A129-ED8994A69290}"/>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64AA4E7-F1E0-4DFE-B1AC-AA5A5C7B24E8}" type="datetimeFigureOut">
              <a:rPr lang="fr-FR"/>
              <a:pPr>
                <a:defRPr/>
              </a:pPr>
              <a:t>25/11/2021</a:t>
            </a:fld>
            <a:endParaRPr lang="fr-FR" dirty="0"/>
          </a:p>
        </p:txBody>
      </p:sp>
      <p:sp>
        <p:nvSpPr>
          <p:cNvPr id="4" name="Espace réservé de l'image des diapositives 3">
            <a:extLst>
              <a:ext uri="{FF2B5EF4-FFF2-40B4-BE49-F238E27FC236}">
                <a16:creationId xmlns:a16="http://schemas.microsoft.com/office/drawing/2014/main" xmlns="" id="{1B68E938-5AAE-8049-B896-91348931DED3}"/>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a:extLst>
              <a:ext uri="{FF2B5EF4-FFF2-40B4-BE49-F238E27FC236}">
                <a16:creationId xmlns:a16="http://schemas.microsoft.com/office/drawing/2014/main" xmlns="" id="{9B3A461E-9E37-534C-8D10-6AF1123CE6DC}"/>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xmlns="" id="{CFB99183-AA41-D647-8EBE-155DAAADDBE5}"/>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xmlns="" id="{264DF113-D66D-804C-8FF3-6C519760390A}"/>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A227F46-D76A-42D1-92BE-C7B8218A2142}"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FF6C1A"/>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6C1A"/>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5">
            <a:extLst>
              <a:ext uri="{FF2B5EF4-FFF2-40B4-BE49-F238E27FC236}">
                <a16:creationId xmlns:a16="http://schemas.microsoft.com/office/drawing/2014/main" xmlns="" id="{61E5B1E6-21B9-D742-ADDA-A93AD89D11D1}"/>
              </a:ext>
            </a:extLst>
          </p:cNvPr>
          <p:cNvSpPr>
            <a:spLocks noGrp="1"/>
          </p:cNvSpPr>
          <p:nvPr>
            <p:ph type="sldNum" sz="quarter" idx="14"/>
          </p:nvPr>
        </p:nvSpPr>
        <p:spPr/>
        <p:txBody>
          <a:bodyPr/>
          <a:lstStyle>
            <a:lvl1pPr defTabSz="457200">
              <a:defRPr/>
            </a:lvl1pPr>
          </a:lstStyle>
          <a:p>
            <a:pPr>
              <a:defRPr/>
            </a:pPr>
            <a:fld id="{98C9CFD6-00A8-493E-BD4E-159DB141F16F}" type="slidenum">
              <a:rPr lang="fr-FR" altLang="fr-FR"/>
              <a:pPr>
                <a:defRPr/>
              </a:pPr>
              <a:t>‹N°›</a:t>
            </a:fld>
            <a:endParaRPr lang="fr-FR" altLang="fr-FR"/>
          </a:p>
        </p:txBody>
      </p:sp>
    </p:spTree>
    <p:extLst>
      <p:ext uri="{BB962C8B-B14F-4D97-AF65-F5344CB8AC3E}">
        <p14:creationId xmlns:p14="http://schemas.microsoft.com/office/powerpoint/2010/main" xmlns="" val="155644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pic>
        <p:nvPicPr>
          <p:cNvPr id="2" name="Image 6"/>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51903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
        <p:nvSpPr>
          <p:cNvPr id="2" name="Espace réservé du pied de page 4">
            <a:extLst>
              <a:ext uri="{FF2B5EF4-FFF2-40B4-BE49-F238E27FC236}">
                <a16:creationId xmlns:a16="http://schemas.microsoft.com/office/drawing/2014/main" xmlns="" id="{95F09C29-A22B-524D-B635-C69ABAE198CA}"/>
              </a:ext>
            </a:extLst>
          </p:cNvPr>
          <p:cNvSpPr txBox="1">
            <a:spLocks/>
          </p:cNvSpPr>
          <p:nvPr userDrawn="1"/>
        </p:nvSpPr>
        <p:spPr>
          <a:xfrm>
            <a:off x="2374900" y="6034088"/>
            <a:ext cx="4619625" cy="677862"/>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defRPr/>
            </a:pPr>
            <a:endParaRPr lang="fr-FR" dirty="0">
              <a:solidFill>
                <a:srgbClr val="1B8ED9"/>
              </a:solidFill>
            </a:endParaRPr>
          </a:p>
          <a:p>
            <a:pPr>
              <a:lnSpc>
                <a:spcPts val="1320"/>
              </a:lnSpc>
              <a:defRPr/>
            </a:pPr>
            <a:endParaRPr lang="fr-FR" dirty="0">
              <a:solidFill>
                <a:prstClr val="black">
                  <a:lumMod val="75000"/>
                  <a:lumOff val="25000"/>
                </a:prstClr>
              </a:solidFill>
            </a:endParaRPr>
          </a:p>
          <a:p>
            <a:pPr>
              <a:defRPr/>
            </a:pPr>
            <a:endParaRPr lang="fr-FR" dirty="0">
              <a:solidFill>
                <a:prstClr val="black">
                  <a:tint val="75000"/>
                </a:prstClr>
              </a:solidFill>
            </a:endParaRPr>
          </a:p>
        </p:txBody>
      </p:sp>
      <p:pic>
        <p:nvPicPr>
          <p:cNvPr id="3" name="Image 7"/>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8840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FF6C1A"/>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6C1A"/>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5">
            <a:extLst>
              <a:ext uri="{FF2B5EF4-FFF2-40B4-BE49-F238E27FC236}">
                <a16:creationId xmlns:a16="http://schemas.microsoft.com/office/drawing/2014/main" xmlns="" id="{059BBE87-F1BB-9647-86CB-4EEB5B8CB158}"/>
              </a:ext>
            </a:extLst>
          </p:cNvPr>
          <p:cNvSpPr>
            <a:spLocks noGrp="1"/>
          </p:cNvSpPr>
          <p:nvPr>
            <p:ph type="sldNum" sz="quarter" idx="10"/>
          </p:nvPr>
        </p:nvSpPr>
        <p:spPr/>
        <p:txBody>
          <a:bodyPr/>
          <a:lstStyle>
            <a:lvl1pPr defTabSz="457200">
              <a:defRPr/>
            </a:lvl1pPr>
          </a:lstStyle>
          <a:p>
            <a:pPr>
              <a:defRPr/>
            </a:pPr>
            <a:fld id="{B2F5248B-270D-4D7A-A4B4-D6F8DE2F1A66}" type="slidenum">
              <a:rPr lang="fr-FR" altLang="fr-FR"/>
              <a:pPr>
                <a:defRPr/>
              </a:pPr>
              <a:t>‹N°›</a:t>
            </a:fld>
            <a:endParaRPr lang="fr-FR" altLang="fr-FR"/>
          </a:p>
        </p:txBody>
      </p:sp>
    </p:spTree>
    <p:extLst>
      <p:ext uri="{BB962C8B-B14F-4D97-AF65-F5344CB8AC3E}">
        <p14:creationId xmlns:p14="http://schemas.microsoft.com/office/powerpoint/2010/main" xmlns="" val="3576065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p:nvPr>
        </p:nvSpPr>
        <p:spPr>
          <a:xfrm>
            <a:off x="804863" y="1469378"/>
            <a:ext cx="7881937" cy="4397375"/>
          </a:xfrm>
        </p:spPr>
        <p:txBody>
          <a:bodyPr/>
          <a:lstStyle>
            <a:lvl1pPr>
              <a:buClr>
                <a:srgbClr val="FF6C1A"/>
              </a:buClr>
              <a:defRPr>
                <a:solidFill>
                  <a:srgbClr val="000000"/>
                </a:solidFill>
              </a:defRPr>
            </a:lvl1pPr>
          </a:lstStyle>
          <a:p>
            <a:pPr lvl="0"/>
            <a:r>
              <a:rPr lang="fr-FR" dirty="0"/>
              <a:t>Modifiez les styles du texte du masque</a:t>
            </a:r>
          </a:p>
        </p:txBody>
      </p:sp>
      <p:sp>
        <p:nvSpPr>
          <p:cNvPr id="4" name="Espace réservé du numéro de diapositive 5">
            <a:extLst>
              <a:ext uri="{FF2B5EF4-FFF2-40B4-BE49-F238E27FC236}">
                <a16:creationId xmlns:a16="http://schemas.microsoft.com/office/drawing/2014/main" xmlns="" id="{3FF2F4B0-7ADD-5849-AE37-33EF31187667}"/>
              </a:ext>
            </a:extLst>
          </p:cNvPr>
          <p:cNvSpPr>
            <a:spLocks noGrp="1"/>
          </p:cNvSpPr>
          <p:nvPr>
            <p:ph type="sldNum" sz="quarter" idx="14"/>
          </p:nvPr>
        </p:nvSpPr>
        <p:spPr/>
        <p:txBody>
          <a:bodyPr/>
          <a:lstStyle>
            <a:lvl1pPr defTabSz="457200">
              <a:defRPr/>
            </a:lvl1pPr>
          </a:lstStyle>
          <a:p>
            <a:pPr>
              <a:defRPr/>
            </a:pPr>
            <a:fld id="{18FC3B39-58CF-4B8A-8D84-2A8E03A817AC}" type="slidenum">
              <a:rPr lang="fr-FR" altLang="fr-FR"/>
              <a:pPr>
                <a:defRPr/>
              </a:pPr>
              <a:t>‹N°›</a:t>
            </a:fld>
            <a:endParaRPr lang="fr-FR" altLang="fr-FR"/>
          </a:p>
        </p:txBody>
      </p:sp>
    </p:spTree>
    <p:extLst>
      <p:ext uri="{BB962C8B-B14F-4D97-AF65-F5344CB8AC3E}">
        <p14:creationId xmlns:p14="http://schemas.microsoft.com/office/powerpoint/2010/main" xmlns="" val="484079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Espace réservé du numéro de diapositive 5">
            <a:extLst>
              <a:ext uri="{FF2B5EF4-FFF2-40B4-BE49-F238E27FC236}">
                <a16:creationId xmlns:a16="http://schemas.microsoft.com/office/drawing/2014/main" xmlns="" id="{0776C76D-B063-FF46-AEB9-B8857C31C113}"/>
              </a:ext>
            </a:extLst>
          </p:cNvPr>
          <p:cNvSpPr>
            <a:spLocks noGrp="1"/>
          </p:cNvSpPr>
          <p:nvPr>
            <p:ph type="sldNum" sz="quarter" idx="10"/>
          </p:nvPr>
        </p:nvSpPr>
        <p:spPr/>
        <p:txBody>
          <a:bodyPr/>
          <a:lstStyle>
            <a:lvl1pPr defTabSz="457200">
              <a:defRPr/>
            </a:lvl1pPr>
          </a:lstStyle>
          <a:p>
            <a:pPr>
              <a:defRPr/>
            </a:pPr>
            <a:fld id="{2FF7B76C-A421-4A0A-BACB-C188B490AD13}" type="slidenum">
              <a:rPr lang="fr-FR" altLang="fr-FR"/>
              <a:pPr>
                <a:defRPr/>
              </a:pPr>
              <a:t>‹N°›</a:t>
            </a:fld>
            <a:endParaRPr lang="fr-FR" altLang="fr-FR"/>
          </a:p>
        </p:txBody>
      </p:sp>
    </p:spTree>
    <p:extLst>
      <p:ext uri="{BB962C8B-B14F-4D97-AF65-F5344CB8AC3E}">
        <p14:creationId xmlns:p14="http://schemas.microsoft.com/office/powerpoint/2010/main" xmlns="" val="264555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3C3F5"/>
                </a:solidFill>
              </a:defRPr>
            </a:lvl1pPr>
            <a:lvl2pPr marL="627063" marR="0" indent="-169863" algn="l" defTabSz="457200" rtl="0" eaLnBrk="1" fontAlgn="auto" latinLnBrk="0" hangingPunct="1">
              <a:lnSpc>
                <a:spcPct val="100000"/>
              </a:lnSpc>
              <a:spcBef>
                <a:spcPct val="20000"/>
              </a:spcBef>
              <a:spcAft>
                <a:spcPts val="0"/>
              </a:spcAft>
              <a:buClr>
                <a:srgbClr val="63C3F5"/>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3C3F5"/>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5">
            <a:extLst>
              <a:ext uri="{FF2B5EF4-FFF2-40B4-BE49-F238E27FC236}">
                <a16:creationId xmlns:a16="http://schemas.microsoft.com/office/drawing/2014/main" xmlns="" id="{034A97C7-6BE7-404C-ACAD-CC3FE13E550A}"/>
              </a:ext>
            </a:extLst>
          </p:cNvPr>
          <p:cNvSpPr>
            <a:spLocks noGrp="1"/>
          </p:cNvSpPr>
          <p:nvPr>
            <p:ph type="sldNum" sz="quarter" idx="14"/>
          </p:nvPr>
        </p:nvSpPr>
        <p:spPr/>
        <p:txBody>
          <a:bodyPr/>
          <a:lstStyle>
            <a:lvl1pPr defTabSz="457200">
              <a:defRPr/>
            </a:lvl1pPr>
          </a:lstStyle>
          <a:p>
            <a:pPr>
              <a:defRPr/>
            </a:pPr>
            <a:fld id="{459F11E8-9101-4442-B1FF-660C94E40DC7}" type="slidenum">
              <a:rPr lang="fr-FR" altLang="fr-FR"/>
              <a:pPr>
                <a:defRPr/>
              </a:pPr>
              <a:t>‹N°›</a:t>
            </a:fld>
            <a:endParaRPr lang="fr-FR" altLang="fr-FR"/>
          </a:p>
        </p:txBody>
      </p:sp>
    </p:spTree>
    <p:extLst>
      <p:ext uri="{BB962C8B-B14F-4D97-AF65-F5344CB8AC3E}">
        <p14:creationId xmlns:p14="http://schemas.microsoft.com/office/powerpoint/2010/main" xmlns="" val="157625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3C3F5"/>
                </a:solidFill>
              </a:defRPr>
            </a:lvl1pPr>
            <a:lvl2pPr marL="627063" marR="0" indent="-169863" algn="l" defTabSz="457200" rtl="0" eaLnBrk="1" fontAlgn="auto" latinLnBrk="0" hangingPunct="1">
              <a:lnSpc>
                <a:spcPct val="100000"/>
              </a:lnSpc>
              <a:spcBef>
                <a:spcPct val="20000"/>
              </a:spcBef>
              <a:spcAft>
                <a:spcPts val="0"/>
              </a:spcAft>
              <a:buClr>
                <a:srgbClr val="63C3F5"/>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3C3F5"/>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5">
            <a:extLst>
              <a:ext uri="{FF2B5EF4-FFF2-40B4-BE49-F238E27FC236}">
                <a16:creationId xmlns:a16="http://schemas.microsoft.com/office/drawing/2014/main" xmlns="" id="{CD944A49-6BF6-3340-BB71-CDA96ECB4268}"/>
              </a:ext>
            </a:extLst>
          </p:cNvPr>
          <p:cNvSpPr>
            <a:spLocks noGrp="1"/>
          </p:cNvSpPr>
          <p:nvPr>
            <p:ph type="sldNum" sz="quarter" idx="10"/>
          </p:nvPr>
        </p:nvSpPr>
        <p:spPr/>
        <p:txBody>
          <a:bodyPr/>
          <a:lstStyle>
            <a:lvl1pPr defTabSz="457200">
              <a:defRPr/>
            </a:lvl1pPr>
          </a:lstStyle>
          <a:p>
            <a:pPr>
              <a:defRPr/>
            </a:pPr>
            <a:fld id="{98021441-4F3F-4AE2-B179-0135FFB0D88C}" type="slidenum">
              <a:rPr lang="fr-FR" altLang="fr-FR"/>
              <a:pPr>
                <a:defRPr/>
              </a:pPr>
              <a:t>‹N°›</a:t>
            </a:fld>
            <a:endParaRPr lang="fr-FR" altLang="fr-FR"/>
          </a:p>
        </p:txBody>
      </p:sp>
    </p:spTree>
    <p:extLst>
      <p:ext uri="{BB962C8B-B14F-4D97-AF65-F5344CB8AC3E}">
        <p14:creationId xmlns:p14="http://schemas.microsoft.com/office/powerpoint/2010/main" xmlns="" val="212729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p:nvPr>
        </p:nvSpPr>
        <p:spPr>
          <a:xfrm>
            <a:off x="804863" y="1469378"/>
            <a:ext cx="7881937" cy="4397375"/>
          </a:xfrm>
        </p:spPr>
        <p:txBody>
          <a:bodyPr/>
          <a:lstStyle>
            <a:lvl1pPr>
              <a:buClr>
                <a:srgbClr val="63C3F5"/>
              </a:buClr>
              <a:defRPr>
                <a:solidFill>
                  <a:srgbClr val="000000"/>
                </a:solidFill>
              </a:defRPr>
            </a:lvl1pPr>
          </a:lstStyle>
          <a:p>
            <a:pPr lvl="0"/>
            <a:r>
              <a:rPr lang="fr-FR" dirty="0"/>
              <a:t>Modifiez les styles du texte du masque</a:t>
            </a:r>
          </a:p>
        </p:txBody>
      </p:sp>
      <p:sp>
        <p:nvSpPr>
          <p:cNvPr id="4" name="Espace réservé du numéro de diapositive 5">
            <a:extLst>
              <a:ext uri="{FF2B5EF4-FFF2-40B4-BE49-F238E27FC236}">
                <a16:creationId xmlns:a16="http://schemas.microsoft.com/office/drawing/2014/main" xmlns="" id="{5A3F12DA-48CE-7E44-A382-CD380648D038}"/>
              </a:ext>
            </a:extLst>
          </p:cNvPr>
          <p:cNvSpPr>
            <a:spLocks noGrp="1"/>
          </p:cNvSpPr>
          <p:nvPr>
            <p:ph type="sldNum" sz="quarter" idx="14"/>
          </p:nvPr>
        </p:nvSpPr>
        <p:spPr/>
        <p:txBody>
          <a:bodyPr/>
          <a:lstStyle>
            <a:lvl1pPr defTabSz="457200">
              <a:defRPr/>
            </a:lvl1pPr>
          </a:lstStyle>
          <a:p>
            <a:pPr>
              <a:defRPr/>
            </a:pPr>
            <a:fld id="{41A2601A-DD6E-41F0-A728-5BA35DBE7E4E}" type="slidenum">
              <a:rPr lang="fr-FR" altLang="fr-FR"/>
              <a:pPr>
                <a:defRPr/>
              </a:pPr>
              <a:t>‹N°›</a:t>
            </a:fld>
            <a:endParaRPr lang="fr-FR" altLang="fr-FR"/>
          </a:p>
        </p:txBody>
      </p:sp>
    </p:spTree>
    <p:extLst>
      <p:ext uri="{BB962C8B-B14F-4D97-AF65-F5344CB8AC3E}">
        <p14:creationId xmlns:p14="http://schemas.microsoft.com/office/powerpoint/2010/main" xmlns="" val="57114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solidFill>
                  <a:srgbClr val="63C3F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Espace réservé du numéro de diapositive 5">
            <a:extLst>
              <a:ext uri="{FF2B5EF4-FFF2-40B4-BE49-F238E27FC236}">
                <a16:creationId xmlns:a16="http://schemas.microsoft.com/office/drawing/2014/main" xmlns="" id="{7B4D24CB-7188-9F45-B308-B9D1C8802301}"/>
              </a:ext>
            </a:extLst>
          </p:cNvPr>
          <p:cNvSpPr>
            <a:spLocks noGrp="1"/>
          </p:cNvSpPr>
          <p:nvPr>
            <p:ph type="sldNum" sz="quarter" idx="10"/>
          </p:nvPr>
        </p:nvSpPr>
        <p:spPr/>
        <p:txBody>
          <a:bodyPr/>
          <a:lstStyle>
            <a:lvl1pPr defTabSz="457200">
              <a:defRPr/>
            </a:lvl1pPr>
          </a:lstStyle>
          <a:p>
            <a:pPr>
              <a:defRPr/>
            </a:pPr>
            <a:fld id="{605371D9-486C-4EE2-8FB4-69DA8C0EDA5F}" type="slidenum">
              <a:rPr lang="fr-FR" altLang="fr-FR"/>
              <a:pPr>
                <a:defRPr/>
              </a:pPr>
              <a:t>‹N°›</a:t>
            </a:fld>
            <a:endParaRPr lang="fr-FR" altLang="fr-FR"/>
          </a:p>
        </p:txBody>
      </p:sp>
    </p:spTree>
    <p:extLst>
      <p:ext uri="{BB962C8B-B14F-4D97-AF65-F5344CB8AC3E}">
        <p14:creationId xmlns:p14="http://schemas.microsoft.com/office/powerpoint/2010/main" xmlns="" val="327056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a:xfrm>
            <a:off x="4895418" y="2642916"/>
            <a:ext cx="3354820" cy="3037447"/>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a:solidFill>
                  <a:srgbClr val="FF6C1A"/>
                </a:solidFill>
              </a:defRPr>
            </a:lvl1pPr>
          </a:lstStyle>
          <a:p>
            <a:r>
              <a:rPr lang="fr-FR" noProof="0"/>
              <a:t>Modifiez le style du titre</a:t>
            </a:r>
            <a:endParaRPr lang="fr-FR" dirty="0"/>
          </a:p>
        </p:txBody>
      </p:sp>
      <p:sp>
        <p:nvSpPr>
          <p:cNvPr id="3" name="Espace réservé du numéro de diapositive 5">
            <a:extLst>
              <a:ext uri="{FF2B5EF4-FFF2-40B4-BE49-F238E27FC236}">
                <a16:creationId xmlns:a16="http://schemas.microsoft.com/office/drawing/2014/main" xmlns="" id="{60C01011-60F7-CB4F-B132-648562556E61}"/>
              </a:ext>
            </a:extLst>
          </p:cNvPr>
          <p:cNvSpPr>
            <a:spLocks noGrp="1"/>
          </p:cNvSpPr>
          <p:nvPr>
            <p:ph type="sldNum" sz="quarter" idx="10"/>
          </p:nvPr>
        </p:nvSpPr>
        <p:spPr/>
        <p:txBody>
          <a:bodyPr/>
          <a:lstStyle>
            <a:lvl1pPr defTabSz="457200">
              <a:defRPr/>
            </a:lvl1pPr>
          </a:lstStyle>
          <a:p>
            <a:pPr>
              <a:defRPr/>
            </a:pPr>
            <a:fld id="{739B36C6-4F62-4033-9C19-96E30B138233}" type="slidenum">
              <a:rPr lang="fr-FR" altLang="fr-FR"/>
              <a:pPr>
                <a:defRPr/>
              </a:pPr>
              <a:t>‹N°›</a:t>
            </a:fld>
            <a:endParaRPr lang="fr-FR" altLang="fr-FR"/>
          </a:p>
        </p:txBody>
      </p:sp>
    </p:spTree>
    <p:extLst>
      <p:ext uri="{BB962C8B-B14F-4D97-AF65-F5344CB8AC3E}">
        <p14:creationId xmlns:p14="http://schemas.microsoft.com/office/powerpoint/2010/main" xmlns="" val="2845324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41F85284-DB2C-AC49-BF1E-561EAAD0D790}"/>
              </a:ext>
            </a:extLst>
          </p:cNvPr>
          <p:cNvSpPr>
            <a:spLocks noGrp="1"/>
          </p:cNvSpPr>
          <p:nvPr>
            <p:ph type="title"/>
          </p:nvPr>
        </p:nvSpPr>
        <p:spPr>
          <a:xfrm>
            <a:off x="804863" y="182563"/>
            <a:ext cx="7881937" cy="1287462"/>
          </a:xfrm>
          <a:prstGeom prst="rect">
            <a:avLst/>
          </a:prstGeom>
        </p:spPr>
        <p:txBody>
          <a:bodyPr vert="horz" lIns="91440" tIns="45720" rIns="91440" bIns="45720" rtlCol="0" anchor="ctr">
            <a:normAutofit/>
          </a:bodyPr>
          <a:lstStyle/>
          <a:p>
            <a:r>
              <a:rPr lang="fr-FR" dirty="0"/>
              <a:t>Cliquez et modifiez le titre</a:t>
            </a:r>
          </a:p>
        </p:txBody>
      </p:sp>
      <p:sp>
        <p:nvSpPr>
          <p:cNvPr id="1027" name="Espace réservé du texte 2"/>
          <p:cNvSpPr>
            <a:spLocks noGrp="1"/>
          </p:cNvSpPr>
          <p:nvPr>
            <p:ph type="body" idx="1"/>
          </p:nvPr>
        </p:nvSpPr>
        <p:spPr bwMode="auto">
          <a:xfrm>
            <a:off x="804863" y="1476375"/>
            <a:ext cx="7881937"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 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6" name="Espace réservé du numéro de diapositive 5">
            <a:extLst>
              <a:ext uri="{FF2B5EF4-FFF2-40B4-BE49-F238E27FC236}">
                <a16:creationId xmlns:a16="http://schemas.microsoft.com/office/drawing/2014/main" xmlns="" id="{2024A4EB-158C-464E-9ED4-393B3F08AEDA}"/>
              </a:ext>
            </a:extLst>
          </p:cNvPr>
          <p:cNvSpPr>
            <a:spLocks noGrp="1"/>
          </p:cNvSpPr>
          <p:nvPr>
            <p:ph type="sldNum" sz="quarter" idx="4"/>
          </p:nvPr>
        </p:nvSpPr>
        <p:spPr>
          <a:xfrm>
            <a:off x="8150225" y="6391275"/>
            <a:ext cx="45085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900" b="1">
                <a:solidFill>
                  <a:srgbClr val="404040"/>
                </a:solidFill>
                <a:latin typeface="Arial" panose="020B0604020202020204" pitchFamily="34" charset="0"/>
              </a:defRPr>
            </a:lvl1pPr>
          </a:lstStyle>
          <a:p>
            <a:pPr>
              <a:defRPr/>
            </a:pPr>
            <a:fld id="{C2E6C802-ADFA-4FB8-ABF4-FDBCB676CFE5}" type="slidenum">
              <a:rPr lang="fr-FR" altLang="fr-FR"/>
              <a:pPr>
                <a:defRPr/>
              </a:pPr>
              <a:t>‹N°›</a:t>
            </a:fld>
            <a:endParaRPr lang="fr-FR" altLang="fr-FR"/>
          </a:p>
        </p:txBody>
      </p:sp>
      <p:pic>
        <p:nvPicPr>
          <p:cNvPr id="1029" name="Image 12"/>
          <p:cNvPicPr>
            <a:picLocks noChangeAspect="1" noChangeArrowheads="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323850" y="6065838"/>
            <a:ext cx="688975" cy="690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Image 3"/>
          <p:cNvPicPr>
            <a:picLocks noChangeAspect="1" noChangeArrowheads="1"/>
          </p:cNvPicPr>
          <p:nvPr userDrawn="1"/>
        </p:nvPicPr>
        <p:blipFill>
          <a:blip r:embed="rId7">
            <a:extLst>
              <a:ext uri="{28A0092B-C50C-407E-A947-70E740481C1C}">
                <a14:useLocalDpi xmlns:a14="http://schemas.microsoft.com/office/drawing/2010/main" xmlns="" val="0"/>
              </a:ext>
            </a:extLst>
          </a:blip>
          <a:srcRect/>
          <a:stretch>
            <a:fillRect/>
          </a:stretch>
        </p:blipFill>
        <p:spPr bwMode="auto">
          <a:xfrm>
            <a:off x="0" y="-11113"/>
            <a:ext cx="9144000" cy="190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01" r:id="rId1"/>
    <p:sldLayoutId id="2147487202" r:id="rId2"/>
    <p:sldLayoutId id="2147487203" r:id="rId3"/>
    <p:sldLayoutId id="2147487204"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2500" b="1" kern="1200" cap="all">
          <a:solidFill>
            <a:srgbClr val="404040"/>
          </a:solidFill>
          <a:latin typeface="Arial Black" charset="0"/>
          <a:ea typeface="Arial Black" charset="0"/>
          <a:cs typeface="Arial Black" charset="0"/>
        </a:defRPr>
      </a:lvl1pPr>
      <a:lvl2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9pPr>
    </p:titleStyle>
    <p:bodyStyle>
      <a:lvl1pPr marL="177800" indent="-177800" algn="l" defTabSz="457200" rtl="0" eaLnBrk="0" fontAlgn="base" hangingPunct="0">
        <a:spcBef>
          <a:spcPct val="20000"/>
        </a:spcBef>
        <a:spcAft>
          <a:spcPct val="0"/>
        </a:spcAft>
        <a:buClr>
          <a:srgbClr val="FF6C1A"/>
        </a:buClr>
        <a:buSzPct val="100000"/>
        <a:buFont typeface="Arial" panose="020B0604020202020204" pitchFamily="34" charset="0"/>
        <a:buChar char="■"/>
        <a:defRPr kern="1200">
          <a:solidFill>
            <a:srgbClr val="FF6C1A"/>
          </a:solidFill>
          <a:latin typeface="Arial" charset="0"/>
          <a:ea typeface="Arial" charset="0"/>
          <a:cs typeface="Arial" charset="0"/>
        </a:defRPr>
      </a:lvl1pPr>
      <a:lvl2pPr marL="627063" indent="-169863" algn="l" defTabSz="457200" rtl="0" eaLnBrk="0" fontAlgn="base" hangingPunct="0">
        <a:spcBef>
          <a:spcPct val="20000"/>
        </a:spcBef>
        <a:spcAft>
          <a:spcPct val="0"/>
        </a:spcAft>
        <a:buClr>
          <a:srgbClr val="FF6C1A"/>
        </a:buClr>
        <a:buFont typeface="Arial Italic"/>
        <a:buChar char="■"/>
        <a:defRPr sz="1300" kern="1200">
          <a:solidFill>
            <a:schemeClr val="tx1"/>
          </a:solidFill>
          <a:latin typeface="Arial" charset="0"/>
          <a:ea typeface="Arial" charset="0"/>
          <a:cs typeface="Arial" charset="0"/>
        </a:defRPr>
      </a:lvl2pPr>
      <a:lvl3pPr marL="627063" algn="l" defTabSz="457200" rtl="0" eaLnBrk="0" fontAlgn="base" hangingPunct="0">
        <a:spcBef>
          <a:spcPct val="20000"/>
        </a:spcBef>
        <a:spcAft>
          <a:spcPct val="0"/>
        </a:spcAft>
        <a:buClr>
          <a:srgbClr val="9F5BEF"/>
        </a:buClr>
        <a:buFont typeface="Arial" panose="020B0604020202020204" pitchFamily="34" charset="0"/>
        <a:defRPr sz="1300" kern="1200">
          <a:solidFill>
            <a:schemeClr val="tx1"/>
          </a:solidFill>
          <a:latin typeface="Arial" charset="0"/>
          <a:ea typeface="Arial" charset="0"/>
          <a:cs typeface="Arial" charset="0"/>
        </a:defRPr>
      </a:lvl3pPr>
      <a:lvl4pPr marL="627063" indent="177800" algn="l" defTabSz="457200" rtl="0" eaLnBrk="0" fontAlgn="base" hangingPunct="0">
        <a:spcBef>
          <a:spcPct val="20000"/>
        </a:spcBef>
        <a:spcAft>
          <a:spcPct val="0"/>
        </a:spcAft>
        <a:buClr>
          <a:srgbClr val="FF6C1A"/>
        </a:buClr>
        <a:buFont typeface="Arial" panose="020B0604020202020204" pitchFamily="34" charset="0"/>
        <a:buChar char="–"/>
        <a:defRPr sz="1100" kern="1200">
          <a:solidFill>
            <a:schemeClr val="tx1"/>
          </a:solidFill>
          <a:latin typeface="Arial" charset="0"/>
          <a:ea typeface="Arial" charset="0"/>
          <a:cs typeface="Arial" charset="0"/>
        </a:defRPr>
      </a:lvl4pPr>
      <a:lvl5pPr marL="806450" algn="l" defTabSz="457200" rtl="0" eaLnBrk="0" fontAlgn="base" hangingPunct="0">
        <a:spcBef>
          <a:spcPct val="20000"/>
        </a:spcBef>
        <a:spcAft>
          <a:spcPct val="0"/>
        </a:spcAft>
        <a:buClr>
          <a:srgbClr val="9F5BEF"/>
        </a:buClr>
        <a:buFont typeface="Arial" panose="020B0604020202020204" pitchFamily="34" charset="0"/>
        <a:defRPr sz="11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1096963" y="915988"/>
            <a:ext cx="7983537" cy="254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a:t>
            </a:r>
            <a:br>
              <a:rPr lang="fr-FR" altLang="fr-FR" smtClean="0"/>
            </a:br>
            <a:r>
              <a:rPr lang="fr-FR" altLang="fr-FR" smtClean="0"/>
              <a:t>LE TITRE</a:t>
            </a:r>
          </a:p>
        </p:txBody>
      </p:sp>
      <p:sp>
        <p:nvSpPr>
          <p:cNvPr id="2051" name="Espace réservé du texte 2"/>
          <p:cNvSpPr>
            <a:spLocks noGrp="1"/>
          </p:cNvSpPr>
          <p:nvPr>
            <p:ph type="body" idx="1"/>
          </p:nvPr>
        </p:nvSpPr>
        <p:spPr bwMode="auto">
          <a:xfrm>
            <a:off x="1096963" y="3465513"/>
            <a:ext cx="7589837" cy="124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a:t>
            </a:r>
            <a:br>
              <a:rPr lang="fr-FR" altLang="fr-FR" smtClean="0"/>
            </a:br>
            <a:r>
              <a:rPr lang="fr-FR" altLang="fr-FR" smtClean="0"/>
              <a:t>du masque</a:t>
            </a:r>
          </a:p>
        </p:txBody>
      </p:sp>
      <p:sp>
        <p:nvSpPr>
          <p:cNvPr id="6" name="Espace réservé du numéro de diapositive 5">
            <a:extLst>
              <a:ext uri="{FF2B5EF4-FFF2-40B4-BE49-F238E27FC236}">
                <a16:creationId xmlns:a16="http://schemas.microsoft.com/office/drawing/2014/main" xmlns="" id="{176096D6-0D65-6C45-A769-6C5D0128EA46}"/>
              </a:ext>
            </a:extLst>
          </p:cNvPr>
          <p:cNvSpPr>
            <a:spLocks noGrp="1"/>
          </p:cNvSpPr>
          <p:nvPr>
            <p:ph type="sldNum" sz="quarter" idx="4"/>
          </p:nvPr>
        </p:nvSpPr>
        <p:spPr>
          <a:xfrm>
            <a:off x="8197850" y="6391275"/>
            <a:ext cx="403225"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000" b="1">
                <a:solidFill>
                  <a:srgbClr val="404040"/>
                </a:solidFill>
              </a:defRPr>
            </a:lvl1pPr>
          </a:lstStyle>
          <a:p>
            <a:pPr>
              <a:defRPr/>
            </a:pPr>
            <a:fld id="{7A8B8D8D-17A8-467A-AEF0-5E3F1A926B8A}" type="slidenum">
              <a:rPr lang="fr-FR" altLang="fr-FR"/>
              <a:pPr>
                <a:defRPr/>
              </a:pPr>
              <a:t>‹N°›</a:t>
            </a:fld>
            <a:endParaRPr lang="fr-FR" altLang="fr-FR"/>
          </a:p>
        </p:txBody>
      </p:sp>
      <p:pic>
        <p:nvPicPr>
          <p:cNvPr id="2053" name="Image 1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23850" y="6065838"/>
            <a:ext cx="688975" cy="690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defTabSz="457200" rtl="0" eaLnBrk="0" fontAlgn="base" hangingPunct="0">
        <a:spcBef>
          <a:spcPct val="0"/>
        </a:spcBef>
        <a:spcAft>
          <a:spcPct val="0"/>
        </a:spcAft>
        <a:defRPr sz="3600" b="1" kern="1200">
          <a:solidFill>
            <a:srgbClr val="404040"/>
          </a:solidFill>
          <a:latin typeface="Arial Black" charset="0"/>
          <a:ea typeface="Arial Black" charset="0"/>
          <a:cs typeface="Arial Black" charset="0"/>
        </a:defRPr>
      </a:lvl1pPr>
      <a:lvl2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9pPr>
    </p:titleStyle>
    <p:bodyStyle>
      <a:lvl1pPr algn="l" defTabSz="457200" rtl="0" eaLnBrk="0" fontAlgn="base" hangingPunct="0">
        <a:spcBef>
          <a:spcPct val="20000"/>
        </a:spcBef>
        <a:spcAft>
          <a:spcPct val="0"/>
        </a:spcAft>
        <a:buFont typeface="Arial" panose="020B0604020202020204" pitchFamily="34" charset="0"/>
        <a:defRPr sz="2800" kern="1200">
          <a:solidFill>
            <a:srgbClr val="FF6C1A"/>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B0127CB1-3907-0146-B413-75B8F41262A1}"/>
              </a:ext>
            </a:extLst>
          </p:cNvPr>
          <p:cNvSpPr>
            <a:spLocks noGrp="1"/>
          </p:cNvSpPr>
          <p:nvPr>
            <p:ph type="title"/>
          </p:nvPr>
        </p:nvSpPr>
        <p:spPr>
          <a:xfrm>
            <a:off x="804863" y="182563"/>
            <a:ext cx="7881937" cy="1287462"/>
          </a:xfrm>
          <a:prstGeom prst="rect">
            <a:avLst/>
          </a:prstGeom>
        </p:spPr>
        <p:txBody>
          <a:bodyPr vert="horz" lIns="91440" tIns="45720" rIns="91440" bIns="45720" rtlCol="0" anchor="ctr">
            <a:normAutofit/>
          </a:bodyPr>
          <a:lstStyle/>
          <a:p>
            <a:r>
              <a:rPr lang="fr-FR" dirty="0"/>
              <a:t>Cliquez et modifiez le titre</a:t>
            </a:r>
          </a:p>
        </p:txBody>
      </p:sp>
      <p:sp>
        <p:nvSpPr>
          <p:cNvPr id="3075" name="Espace réservé du texte 2"/>
          <p:cNvSpPr>
            <a:spLocks noGrp="1"/>
          </p:cNvSpPr>
          <p:nvPr>
            <p:ph type="body" idx="1"/>
          </p:nvPr>
        </p:nvSpPr>
        <p:spPr bwMode="auto">
          <a:xfrm>
            <a:off x="804863" y="1476375"/>
            <a:ext cx="7881937"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 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6" name="Espace réservé du numéro de diapositive 5">
            <a:extLst>
              <a:ext uri="{FF2B5EF4-FFF2-40B4-BE49-F238E27FC236}">
                <a16:creationId xmlns:a16="http://schemas.microsoft.com/office/drawing/2014/main" xmlns="" id="{F6FE20BB-26AF-4E46-B04C-073257D783F2}"/>
              </a:ext>
            </a:extLst>
          </p:cNvPr>
          <p:cNvSpPr>
            <a:spLocks noGrp="1"/>
          </p:cNvSpPr>
          <p:nvPr>
            <p:ph type="sldNum" sz="quarter" idx="4"/>
          </p:nvPr>
        </p:nvSpPr>
        <p:spPr>
          <a:xfrm>
            <a:off x="8150225" y="6391275"/>
            <a:ext cx="45085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900" b="1">
                <a:solidFill>
                  <a:srgbClr val="404040"/>
                </a:solidFill>
                <a:latin typeface="Arial" panose="020B0604020202020204" pitchFamily="34" charset="0"/>
              </a:defRPr>
            </a:lvl1pPr>
          </a:lstStyle>
          <a:p>
            <a:pPr>
              <a:defRPr/>
            </a:pPr>
            <a:fld id="{331E9A39-F42F-4601-914E-A580C540A4AC}" type="slidenum">
              <a:rPr lang="fr-FR" altLang="fr-FR"/>
              <a:pPr>
                <a:defRPr/>
              </a:pPr>
              <a:t>‹N°›</a:t>
            </a:fld>
            <a:endParaRPr lang="fr-FR" altLang="fr-FR"/>
          </a:p>
        </p:txBody>
      </p:sp>
      <p:pic>
        <p:nvPicPr>
          <p:cNvPr id="3077" name="Image 6"/>
          <p:cNvPicPr>
            <a:picLocks noChangeAspect="1" noChangeArrowheads="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6307138" y="6237288"/>
            <a:ext cx="1260475"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Image 12"/>
          <p:cNvPicPr>
            <a:picLocks noChangeAspect="1" noChangeArrowheads="1"/>
          </p:cNvPicPr>
          <p:nvPr userDrawn="1"/>
        </p:nvPicPr>
        <p:blipFill>
          <a:blip r:embed="rId7">
            <a:extLst>
              <a:ext uri="{28A0092B-C50C-407E-A947-70E740481C1C}">
                <a14:useLocalDpi xmlns:a14="http://schemas.microsoft.com/office/drawing/2010/main" xmlns="" val="0"/>
              </a:ext>
            </a:extLst>
          </a:blip>
          <a:srcRect/>
          <a:stretch>
            <a:fillRect/>
          </a:stretch>
        </p:blipFill>
        <p:spPr bwMode="auto">
          <a:xfrm>
            <a:off x="323850" y="6065838"/>
            <a:ext cx="688975" cy="690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9" name="Image 7"/>
          <p:cNvPicPr>
            <a:picLocks noChangeAspect="1" noChangeArrowheads="1"/>
          </p:cNvPicPr>
          <p:nvPr userDrawn="1"/>
        </p:nvPicPr>
        <p:blipFill>
          <a:blip r:embed="rId8">
            <a:extLst>
              <a:ext uri="{28A0092B-C50C-407E-A947-70E740481C1C}">
                <a14:useLocalDpi xmlns:a14="http://schemas.microsoft.com/office/drawing/2010/main" xmlns="" val="0"/>
              </a:ext>
            </a:extLst>
          </a:blip>
          <a:srcRect/>
          <a:stretch>
            <a:fillRect/>
          </a:stretch>
        </p:blipFill>
        <p:spPr bwMode="auto">
          <a:xfrm>
            <a:off x="0" y="-11113"/>
            <a:ext cx="9144000" cy="190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05" r:id="rId1"/>
    <p:sldLayoutId id="2147487206" r:id="rId2"/>
    <p:sldLayoutId id="2147487207" r:id="rId3"/>
    <p:sldLayoutId id="2147487208"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2500" b="1" kern="1200" cap="all">
          <a:solidFill>
            <a:srgbClr val="404040"/>
          </a:solidFill>
          <a:latin typeface="Arial Black" charset="0"/>
          <a:ea typeface="Arial Black" charset="0"/>
          <a:cs typeface="Arial Black" charset="0"/>
        </a:defRPr>
      </a:lvl1pPr>
      <a:lvl2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9pPr>
    </p:titleStyle>
    <p:bodyStyle>
      <a:lvl1pPr marL="177800" indent="-177800" algn="l" defTabSz="457200" rtl="0" eaLnBrk="0" fontAlgn="base" hangingPunct="0">
        <a:spcBef>
          <a:spcPct val="20000"/>
        </a:spcBef>
        <a:spcAft>
          <a:spcPct val="0"/>
        </a:spcAft>
        <a:buClr>
          <a:srgbClr val="63C3F5"/>
        </a:buClr>
        <a:buSzPct val="100000"/>
        <a:buFont typeface="Arial" panose="020B0604020202020204" pitchFamily="34" charset="0"/>
        <a:buChar char="■"/>
        <a:defRPr kern="1200">
          <a:solidFill>
            <a:srgbClr val="63C3F5"/>
          </a:solidFill>
          <a:latin typeface="Arial" charset="0"/>
          <a:ea typeface="Arial" charset="0"/>
          <a:cs typeface="Arial" charset="0"/>
        </a:defRPr>
      </a:lvl1pPr>
      <a:lvl2pPr marL="627063" indent="-169863" algn="l" defTabSz="457200" rtl="0" eaLnBrk="0" fontAlgn="base" hangingPunct="0">
        <a:spcBef>
          <a:spcPct val="20000"/>
        </a:spcBef>
        <a:spcAft>
          <a:spcPct val="0"/>
        </a:spcAft>
        <a:buClr>
          <a:srgbClr val="63C3F5"/>
        </a:buClr>
        <a:buFont typeface="Arial Italic"/>
        <a:buChar char="■"/>
        <a:defRPr sz="1300" kern="1200">
          <a:solidFill>
            <a:schemeClr val="tx1"/>
          </a:solidFill>
          <a:latin typeface="Arial" charset="0"/>
          <a:ea typeface="Arial" charset="0"/>
          <a:cs typeface="Arial" charset="0"/>
        </a:defRPr>
      </a:lvl2pPr>
      <a:lvl3pPr marL="627063" algn="l" defTabSz="457200" rtl="0" eaLnBrk="0" fontAlgn="base" hangingPunct="0">
        <a:spcBef>
          <a:spcPct val="20000"/>
        </a:spcBef>
        <a:spcAft>
          <a:spcPct val="0"/>
        </a:spcAft>
        <a:buClr>
          <a:srgbClr val="9F5BEF"/>
        </a:buClr>
        <a:buFont typeface="Arial" panose="020B0604020202020204" pitchFamily="34" charset="0"/>
        <a:defRPr sz="1300" kern="1200">
          <a:solidFill>
            <a:schemeClr val="tx1"/>
          </a:solidFill>
          <a:latin typeface="Arial" charset="0"/>
          <a:ea typeface="Arial" charset="0"/>
          <a:cs typeface="Arial" charset="0"/>
        </a:defRPr>
      </a:lvl3pPr>
      <a:lvl4pPr marL="627063" indent="177800" algn="l" defTabSz="457200" rtl="0" eaLnBrk="0" fontAlgn="base" hangingPunct="0">
        <a:spcBef>
          <a:spcPct val="20000"/>
        </a:spcBef>
        <a:spcAft>
          <a:spcPct val="0"/>
        </a:spcAft>
        <a:buClr>
          <a:srgbClr val="63C3F5"/>
        </a:buClr>
        <a:buFont typeface="Arial" panose="020B0604020202020204" pitchFamily="34" charset="0"/>
        <a:buChar char="–"/>
        <a:defRPr sz="1100" kern="1200">
          <a:solidFill>
            <a:schemeClr val="tx1"/>
          </a:solidFill>
          <a:latin typeface="Arial" charset="0"/>
          <a:ea typeface="Arial" charset="0"/>
          <a:cs typeface="Arial" charset="0"/>
        </a:defRPr>
      </a:lvl4pPr>
      <a:lvl5pPr marL="806450" algn="l" defTabSz="457200" rtl="0" eaLnBrk="0" fontAlgn="base" hangingPunct="0">
        <a:spcBef>
          <a:spcPct val="20000"/>
        </a:spcBef>
        <a:spcAft>
          <a:spcPct val="0"/>
        </a:spcAft>
        <a:buClr>
          <a:srgbClr val="9F5BEF"/>
        </a:buClr>
        <a:buFont typeface="Arial" panose="020B0604020202020204" pitchFamily="34" charset="0"/>
        <a:defRPr sz="11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Image 2"/>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Espace réservé du numéro de diapositive 5">
            <a:extLst>
              <a:ext uri="{FF2B5EF4-FFF2-40B4-BE49-F238E27FC236}">
                <a16:creationId xmlns:a16="http://schemas.microsoft.com/office/drawing/2014/main" xmlns="" id="{A83CD2A2-4F66-2845-9E03-3A7F569019FA}"/>
              </a:ext>
            </a:extLst>
          </p:cNvPr>
          <p:cNvSpPr>
            <a:spLocks noGrp="1"/>
          </p:cNvSpPr>
          <p:nvPr>
            <p:ph type="sldNum" sz="quarter" idx="4"/>
          </p:nvPr>
        </p:nvSpPr>
        <p:spPr>
          <a:xfrm>
            <a:off x="8250238" y="6391275"/>
            <a:ext cx="350837"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000" b="1">
                <a:solidFill>
                  <a:srgbClr val="000000"/>
                </a:solidFill>
              </a:defRPr>
            </a:lvl1pPr>
          </a:lstStyle>
          <a:p>
            <a:pPr>
              <a:defRPr/>
            </a:pPr>
            <a:fld id="{496279CD-ABF1-4258-9F37-791F0BE5EB7F}"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7209" r:id="rId1"/>
  </p:sldLayoutIdLst>
  <p:timing>
    <p:tnLst>
      <p:par>
        <p:cTn id="1" dur="indefinite" restart="never" nodeType="tmRoot"/>
      </p:par>
    </p:tnLst>
  </p:timing>
  <p:hf hdr="0"/>
  <p:txStyles>
    <p:titleStyle>
      <a:lvl1pPr algn="l" defTabSz="457200" rtl="0" eaLnBrk="0" fontAlgn="base" hangingPunct="0">
        <a:spcBef>
          <a:spcPct val="0"/>
        </a:spcBef>
        <a:spcAft>
          <a:spcPct val="0"/>
        </a:spcAft>
        <a:defRPr sz="3200" b="1" kern="1200">
          <a:solidFill>
            <a:srgbClr val="43A5C1"/>
          </a:solidFill>
          <a:latin typeface="Arial Black" charset="0"/>
          <a:ea typeface="Arial Black" charset="0"/>
          <a:cs typeface="Arial Black" charset="0"/>
        </a:defRPr>
      </a:lvl1pPr>
      <a:lvl2pPr algn="l" defTabSz="457200" rtl="0" eaLnBrk="0" fontAlgn="base" hangingPunct="0">
        <a:spcBef>
          <a:spcPct val="0"/>
        </a:spcBef>
        <a:spcAft>
          <a:spcPct val="0"/>
        </a:spcAft>
        <a:defRPr sz="3200" b="1">
          <a:solidFill>
            <a:srgbClr val="43A5C1"/>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3200" b="1">
          <a:solidFill>
            <a:srgbClr val="43A5C1"/>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3200" b="1">
          <a:solidFill>
            <a:srgbClr val="43A5C1"/>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3200" b="1">
          <a:solidFill>
            <a:srgbClr val="43A5C1"/>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9pPr>
    </p:titleStyle>
    <p:bodyStyle>
      <a:lvl1pPr algn="l" defTabSz="457200" rtl="0" eaLnBrk="0" fontAlgn="base" hangingPunct="0">
        <a:spcBef>
          <a:spcPct val="20000"/>
        </a:spcBef>
        <a:spcAft>
          <a:spcPct val="0"/>
        </a:spcAft>
        <a:buFont typeface="Arial" panose="020B0604020202020204" pitchFamily="34" charset="0"/>
        <a:defRPr sz="28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Espace réservé du titre 1"/>
          <p:cNvSpPr>
            <a:spLocks noGrp="1"/>
          </p:cNvSpPr>
          <p:nvPr>
            <p:ph type="title"/>
          </p:nvPr>
        </p:nvSpPr>
        <p:spPr bwMode="auto">
          <a:xfrm>
            <a:off x="1096963" y="915988"/>
            <a:ext cx="7983537" cy="254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a:t>
            </a:r>
            <a:br>
              <a:rPr lang="fr-FR" altLang="fr-FR" smtClean="0"/>
            </a:br>
            <a:r>
              <a:rPr lang="fr-FR" altLang="fr-FR" smtClean="0"/>
              <a:t>LE TITRE</a:t>
            </a:r>
          </a:p>
        </p:txBody>
      </p:sp>
      <p:sp>
        <p:nvSpPr>
          <p:cNvPr id="5123" name="Espace réservé du texte 2"/>
          <p:cNvSpPr>
            <a:spLocks noGrp="1"/>
          </p:cNvSpPr>
          <p:nvPr>
            <p:ph type="body" idx="1"/>
          </p:nvPr>
        </p:nvSpPr>
        <p:spPr bwMode="auto">
          <a:xfrm>
            <a:off x="1096963" y="3465513"/>
            <a:ext cx="7589837" cy="124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a:t>
            </a:r>
            <a:br>
              <a:rPr lang="fr-FR" altLang="fr-FR" smtClean="0"/>
            </a:br>
            <a:r>
              <a:rPr lang="fr-FR" altLang="fr-FR" smtClean="0"/>
              <a:t>du masque</a:t>
            </a:r>
          </a:p>
        </p:txBody>
      </p:sp>
      <p:sp>
        <p:nvSpPr>
          <p:cNvPr id="6" name="Espace réservé du numéro de diapositive 5">
            <a:extLst>
              <a:ext uri="{FF2B5EF4-FFF2-40B4-BE49-F238E27FC236}">
                <a16:creationId xmlns:a16="http://schemas.microsoft.com/office/drawing/2014/main" xmlns="" id="{A613FDA7-EFF0-3849-9B21-AD48372AA44A}"/>
              </a:ext>
            </a:extLst>
          </p:cNvPr>
          <p:cNvSpPr>
            <a:spLocks noGrp="1"/>
          </p:cNvSpPr>
          <p:nvPr>
            <p:ph type="sldNum" sz="quarter" idx="4"/>
          </p:nvPr>
        </p:nvSpPr>
        <p:spPr>
          <a:xfrm>
            <a:off x="8197850" y="6391275"/>
            <a:ext cx="4032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rgbClr val="404040"/>
                </a:solidFill>
              </a:defRPr>
            </a:lvl1pPr>
          </a:lstStyle>
          <a:p>
            <a:pPr>
              <a:defRPr/>
            </a:pPr>
            <a:fld id="{21E5833B-188C-4D87-8C6A-36796F6872A5}" type="slidenum">
              <a:rPr lang="fr-FR" altLang="fr-FR"/>
              <a:pPr>
                <a:defRPr/>
              </a:pPr>
              <a:t>‹N°›</a:t>
            </a:fld>
            <a:endParaRPr lang="fr-FR" altLang="fr-FR"/>
          </a:p>
        </p:txBody>
      </p:sp>
      <p:pic>
        <p:nvPicPr>
          <p:cNvPr id="5125" name="Image 12"/>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323850" y="6065838"/>
            <a:ext cx="688975" cy="690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10" r:id="rId1"/>
    <p:sldLayoutId id="2147487211" r:id="rId2"/>
  </p:sldLayoutIdLst>
  <p:hf hdr="0"/>
  <p:txStyles>
    <p:titleStyle>
      <a:lvl1pPr algn="l" defTabSz="457200" rtl="0" eaLnBrk="0" fontAlgn="base" hangingPunct="0">
        <a:spcBef>
          <a:spcPct val="0"/>
        </a:spcBef>
        <a:spcAft>
          <a:spcPct val="0"/>
        </a:spcAft>
        <a:defRPr sz="3600" b="1" kern="1200">
          <a:solidFill>
            <a:srgbClr val="404040"/>
          </a:solidFill>
          <a:latin typeface="Arial Black" charset="0"/>
          <a:ea typeface="Arial Black" charset="0"/>
          <a:cs typeface="Arial Black" charset="0"/>
        </a:defRPr>
      </a:lvl1pPr>
      <a:lvl2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9pPr>
    </p:titleStyle>
    <p:bodyStyle>
      <a:lvl1pPr algn="l" defTabSz="457200" rtl="0" eaLnBrk="0" fontAlgn="base" hangingPunct="0">
        <a:spcBef>
          <a:spcPct val="20000"/>
        </a:spcBef>
        <a:spcAft>
          <a:spcPct val="0"/>
        </a:spcAft>
        <a:buFont typeface="Arial" panose="020B0604020202020204" pitchFamily="34" charset="0"/>
        <a:defRPr sz="2800" kern="1200">
          <a:solidFill>
            <a:srgbClr val="63C3F5"/>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oneTexte 2"/>
          <p:cNvSpPr txBox="1">
            <a:spLocks noChangeArrowheads="1"/>
          </p:cNvSpPr>
          <p:nvPr/>
        </p:nvSpPr>
        <p:spPr bwMode="auto">
          <a:xfrm>
            <a:off x="5969000" y="6550025"/>
            <a:ext cx="3175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800">
                <a:solidFill>
                  <a:srgbClr val="63C3F5"/>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fr-FR" altLang="fr-FR" sz="1400" b="1">
                <a:solidFill>
                  <a:schemeClr val="bg1"/>
                </a:solidFill>
              </a:rPr>
              <a:t>Rentrée 2020</a:t>
            </a:r>
          </a:p>
        </p:txBody>
      </p:sp>
      <p:sp>
        <p:nvSpPr>
          <p:cNvPr id="4" name="Sous-titre 1">
            <a:extLst>
              <a:ext uri="{FF2B5EF4-FFF2-40B4-BE49-F238E27FC236}">
                <a16:creationId xmlns:a16="http://schemas.microsoft.com/office/drawing/2014/main" xmlns="" id="{3EDB53AE-A4DE-434F-867A-D94999BF6E98}"/>
              </a:ext>
            </a:extLst>
          </p:cNvPr>
          <p:cNvSpPr txBox="1">
            <a:spLocks/>
          </p:cNvSpPr>
          <p:nvPr/>
        </p:nvSpPr>
        <p:spPr bwMode="auto">
          <a:xfrm>
            <a:off x="4438186" y="2276088"/>
            <a:ext cx="4447788"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457200" rtl="0" eaLnBrk="0" fontAlgn="base" hangingPunct="0">
              <a:spcBef>
                <a:spcPct val="20000"/>
              </a:spcBef>
              <a:spcAft>
                <a:spcPct val="0"/>
              </a:spcAft>
              <a:buFont typeface="Arial" panose="020B0604020202020204" pitchFamily="34" charset="0"/>
              <a:defRPr sz="2800" kern="1200">
                <a:solidFill>
                  <a:srgbClr val="63C3F5"/>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defRPr/>
            </a:pPr>
            <a:r>
              <a:rPr lang="fr-FR" sz="2400" b="1" cap="all" dirty="0" smtClean="0">
                <a:solidFill>
                  <a:schemeClr val="tx1"/>
                </a:solidFill>
                <a:latin typeface="Arial Black" charset="0"/>
                <a:ea typeface="Arial Black" charset="0"/>
                <a:cs typeface="Arial Black" charset="0"/>
              </a:rPr>
              <a:t>lycée d’enseignement </a:t>
            </a:r>
            <a:r>
              <a:rPr lang="fr-FR" sz="2400" b="1" cap="all" dirty="0" smtClean="0">
                <a:solidFill>
                  <a:srgbClr val="EF7D05"/>
                </a:solidFill>
                <a:latin typeface="Arial Black" charset="0"/>
                <a:ea typeface="Arial Black" charset="0"/>
                <a:cs typeface="Arial Black" charset="0"/>
              </a:rPr>
              <a:t>Général</a:t>
            </a:r>
            <a:r>
              <a:rPr lang="fr-FR" sz="2400" b="1" cap="all" dirty="0">
                <a:solidFill>
                  <a:schemeClr val="bg1"/>
                </a:solidFill>
                <a:latin typeface="Arial Black" charset="0"/>
                <a:ea typeface="Arial Black" charset="0"/>
                <a:cs typeface="Arial Black" charset="0"/>
              </a:rPr>
              <a:t/>
            </a:r>
            <a:br>
              <a:rPr lang="fr-FR" sz="2400" b="1" cap="all" dirty="0">
                <a:solidFill>
                  <a:schemeClr val="bg1"/>
                </a:solidFill>
                <a:latin typeface="Arial Black" charset="0"/>
                <a:ea typeface="Arial Black" charset="0"/>
                <a:cs typeface="Arial Black" charset="0"/>
              </a:rPr>
            </a:br>
            <a:r>
              <a:rPr lang="fr-FR" sz="2400" b="1" cap="all" dirty="0">
                <a:solidFill>
                  <a:srgbClr val="558ED5"/>
                </a:solidFill>
                <a:latin typeface="Arial Black" charset="0"/>
                <a:ea typeface="Arial Black" charset="0"/>
                <a:cs typeface="Arial Black" charset="0"/>
              </a:rPr>
              <a:t>et technologique</a:t>
            </a:r>
          </a:p>
          <a:p>
            <a:pPr eaLnBrk="1" hangingPunct="1">
              <a:defRPr/>
            </a:pPr>
            <a:r>
              <a:rPr lang="fr-FR" sz="2000" cap="all" dirty="0">
                <a:solidFill>
                  <a:schemeClr val="tx1"/>
                </a:solidFill>
                <a:latin typeface="Arial" panose="020B0604020202020204" pitchFamily="34" charset="0"/>
                <a:cs typeface="Arial" panose="020B0604020202020204" pitchFamily="34" charset="0"/>
              </a:rPr>
              <a:t>Présentation</a:t>
            </a:r>
            <a:br>
              <a:rPr lang="fr-FR" sz="2000" cap="all" dirty="0">
                <a:solidFill>
                  <a:schemeClr val="tx1"/>
                </a:solidFill>
                <a:latin typeface="Arial" panose="020B0604020202020204" pitchFamily="34" charset="0"/>
                <a:cs typeface="Arial" panose="020B0604020202020204" pitchFamily="34" charset="0"/>
              </a:rPr>
            </a:br>
            <a:r>
              <a:rPr lang="fr-FR" sz="2000" b="1" cap="all" dirty="0">
                <a:solidFill>
                  <a:schemeClr val="tx1"/>
                </a:solidFill>
                <a:latin typeface="Arial" panose="020B0604020202020204" pitchFamily="34" charset="0"/>
                <a:cs typeface="Arial" panose="020B0604020202020204" pitchFamily="34" charset="0"/>
              </a:rPr>
              <a:t>aux</a:t>
            </a:r>
            <a:r>
              <a:rPr lang="fr-FR" sz="2000" cap="all" dirty="0">
                <a:solidFill>
                  <a:schemeClr val="tx1"/>
                </a:solidFill>
                <a:latin typeface="Arial" panose="020B0604020202020204" pitchFamily="34" charset="0"/>
                <a:cs typeface="Arial" panose="020B0604020202020204" pitchFamily="34" charset="0"/>
              </a:rPr>
              <a:t> </a:t>
            </a:r>
            <a:r>
              <a:rPr lang="fr-FR" sz="2000" b="1" cap="all" dirty="0" smtClean="0">
                <a:solidFill>
                  <a:schemeClr val="tx1"/>
                </a:solidFill>
                <a:latin typeface="Arial" panose="020B0604020202020204" pitchFamily="34" charset="0"/>
                <a:cs typeface="Arial" panose="020B0604020202020204" pitchFamily="34" charset="0"/>
              </a:rPr>
              <a:t>élèves en terminale</a:t>
            </a:r>
            <a:r>
              <a:rPr lang="fr-FR" sz="2000" cap="all" dirty="0" smtClean="0">
                <a:solidFill>
                  <a:schemeClr val="tx1"/>
                </a:solidFill>
                <a:latin typeface="Arial" panose="020B0604020202020204" pitchFamily="34" charset="0"/>
                <a:cs typeface="Arial" panose="020B0604020202020204" pitchFamily="34" charset="0"/>
              </a:rPr>
              <a:t> </a:t>
            </a:r>
            <a:r>
              <a:rPr lang="fr-FR" sz="2000" b="1" cap="all" dirty="0" smtClean="0">
                <a:solidFill>
                  <a:schemeClr val="tx1"/>
                </a:solidFill>
                <a:latin typeface="Arial" panose="020B0604020202020204" pitchFamily="34" charset="0"/>
                <a:cs typeface="Arial" panose="020B0604020202020204" pitchFamily="34" charset="0"/>
              </a:rPr>
              <a:t>en 2021-2022</a:t>
            </a:r>
          </a:p>
          <a:p>
            <a:pPr eaLnBrk="1" hangingPunct="1">
              <a:defRPr/>
            </a:pPr>
            <a:r>
              <a:rPr lang="fr-FR" sz="2000" b="1" cap="all" dirty="0" smtClean="0">
                <a:solidFill>
                  <a:schemeClr val="tx1"/>
                </a:solidFill>
                <a:latin typeface="Arial" panose="020B0604020202020204" pitchFamily="34" charset="0"/>
                <a:ea typeface="Arial Black" charset="0"/>
                <a:cs typeface="Arial" panose="020B0604020202020204" pitchFamily="34" charset="0"/>
              </a:rPr>
              <a:t>Et à leur famille</a:t>
            </a:r>
            <a:endParaRPr lang="fr-FR" sz="2000" b="1" cap="all" dirty="0">
              <a:solidFill>
                <a:schemeClr val="tx1"/>
              </a:solidFill>
              <a:latin typeface="Arial Black" charset="0"/>
              <a:ea typeface="Arial Black" charset="0"/>
              <a:cs typeface="Arial Black" charset="0"/>
            </a:endParaRPr>
          </a:p>
        </p:txBody>
      </p:sp>
      <p:sp>
        <p:nvSpPr>
          <p:cNvPr id="19460" name="ZoneTexte 1"/>
          <p:cNvSpPr txBox="1">
            <a:spLocks noChangeArrowheads="1"/>
          </p:cNvSpPr>
          <p:nvPr/>
        </p:nvSpPr>
        <p:spPr bwMode="auto">
          <a:xfrm>
            <a:off x="611188" y="6156325"/>
            <a:ext cx="1944687"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800">
                <a:solidFill>
                  <a:srgbClr val="63C3F5"/>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fr-FR" altLang="fr-FR" sz="1600" smtClean="0">
                <a:solidFill>
                  <a:schemeClr val="tx1"/>
                </a:solidFill>
                <a:latin typeface="Calibri" panose="020F0502020204030204" pitchFamily="34" charset="0"/>
              </a:rPr>
              <a:t>Novembre 2021</a:t>
            </a:r>
            <a:endParaRPr lang="fr-FR" altLang="fr-FR" sz="1600" dirty="0">
              <a:solidFill>
                <a:schemeClr val="tx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0E8CB12-03C9-6344-B0BF-234F157D6860}"/>
              </a:ext>
            </a:extLst>
          </p:cNvPr>
          <p:cNvSpPr>
            <a:spLocks noGrp="1"/>
          </p:cNvSpPr>
          <p:nvPr>
            <p:ph type="title"/>
          </p:nvPr>
        </p:nvSpPr>
        <p:spPr>
          <a:xfrm>
            <a:off x="809625" y="468313"/>
            <a:ext cx="8167688" cy="973137"/>
          </a:xfrm>
        </p:spPr>
        <p:txBody>
          <a:bodyPr anchor="t">
            <a:normAutofit fontScale="90000"/>
          </a:bodyPr>
          <a:lstStyle/>
          <a:p>
            <a:pPr>
              <a:defRPr/>
            </a:pPr>
            <a:r>
              <a:rPr lang="fr-FR" dirty="0">
                <a:solidFill>
                  <a:schemeClr val="tx1"/>
                </a:solidFill>
              </a:rPr>
              <a:t>Répartition de la note finale</a:t>
            </a:r>
            <a:br>
              <a:rPr lang="fr-FR" dirty="0">
                <a:solidFill>
                  <a:schemeClr val="tx1"/>
                </a:solidFill>
              </a:rPr>
            </a:br>
            <a:r>
              <a:rPr lang="fr-FR" dirty="0">
                <a:solidFill>
                  <a:schemeClr val="tx1"/>
                </a:solidFill>
              </a:rPr>
              <a:t>du baccalauréat général</a:t>
            </a:r>
            <a:br>
              <a:rPr lang="fr-FR" dirty="0">
                <a:solidFill>
                  <a:schemeClr val="tx1"/>
                </a:solidFill>
              </a:rPr>
            </a:br>
            <a:r>
              <a:rPr lang="fr-FR" dirty="0">
                <a:solidFill>
                  <a:schemeClr val="tx1"/>
                </a:solidFill>
              </a:rPr>
              <a:t>et technologique</a:t>
            </a:r>
          </a:p>
        </p:txBody>
      </p:sp>
      <p:sp>
        <p:nvSpPr>
          <p:cNvPr id="32771" name="Espace réservé du numéro de diapositive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E25CA112-95A7-4EE5-A99C-382AF6E5B854}" type="slidenum">
              <a:rPr lang="fr-FR" altLang="fr-FR" smtClean="0">
                <a:solidFill>
                  <a:srgbClr val="404040"/>
                </a:solidFill>
              </a:rPr>
              <a:pPr>
                <a:spcBef>
                  <a:spcPct val="0"/>
                </a:spcBef>
                <a:buClrTx/>
                <a:buSzTx/>
                <a:buFontTx/>
                <a:buNone/>
              </a:pPr>
              <a:t>10</a:t>
            </a:fld>
            <a:endParaRPr lang="fr-FR" altLang="fr-FR" smtClean="0">
              <a:solidFill>
                <a:srgbClr val="404040"/>
              </a:solidFill>
            </a:endParaRPr>
          </a:p>
        </p:txBody>
      </p:sp>
      <p:pic>
        <p:nvPicPr>
          <p:cNvPr id="32772" name="Image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887538" y="1568450"/>
            <a:ext cx="4976812" cy="518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8410A32-21A9-0248-BB7D-947359DF60C7}"/>
              </a:ext>
            </a:extLst>
          </p:cNvPr>
          <p:cNvSpPr>
            <a:spLocks noGrp="1"/>
          </p:cNvSpPr>
          <p:nvPr>
            <p:ph type="title"/>
          </p:nvPr>
        </p:nvSpPr>
        <p:spPr>
          <a:xfrm>
            <a:off x="809625" y="468313"/>
            <a:ext cx="7881938" cy="1176337"/>
          </a:xfrm>
        </p:spPr>
        <p:txBody>
          <a:bodyPr anchor="t"/>
          <a:lstStyle/>
          <a:p>
            <a:pPr>
              <a:defRPr/>
            </a:pPr>
            <a:r>
              <a:rPr lang="fr-FR" dirty="0">
                <a:solidFill>
                  <a:schemeClr val="tx1"/>
                </a:solidFill>
              </a:rPr>
              <a:t>Les enseignements de La CLASSE </a:t>
            </a:r>
            <a:br>
              <a:rPr lang="fr-FR" dirty="0">
                <a:solidFill>
                  <a:schemeClr val="tx1"/>
                </a:solidFill>
              </a:rPr>
            </a:br>
            <a:r>
              <a:rPr lang="fr-FR" dirty="0">
                <a:solidFill>
                  <a:schemeClr val="tx1"/>
                </a:solidFill>
              </a:rPr>
              <a:t>de terminale </a:t>
            </a:r>
          </a:p>
        </p:txBody>
      </p:sp>
      <p:sp>
        <p:nvSpPr>
          <p:cNvPr id="3" name="Espace réservé du texte 2">
            <a:extLst>
              <a:ext uri="{FF2B5EF4-FFF2-40B4-BE49-F238E27FC236}">
                <a16:creationId xmlns:a16="http://schemas.microsoft.com/office/drawing/2014/main" xmlns="" id="{723F34A5-3E18-C04C-83D2-1D557A0E8A72}"/>
              </a:ext>
            </a:extLst>
          </p:cNvPr>
          <p:cNvSpPr>
            <a:spLocks noGrp="1"/>
          </p:cNvSpPr>
          <p:nvPr>
            <p:ph type="body" sz="quarter" idx="13"/>
          </p:nvPr>
        </p:nvSpPr>
        <p:spPr>
          <a:xfrm>
            <a:off x="804863" y="1471613"/>
            <a:ext cx="7881937" cy="4598987"/>
          </a:xfrm>
        </p:spPr>
        <p:txBody>
          <a:bodyPr/>
          <a:lstStyle/>
          <a:p>
            <a:pPr marL="0" indent="0">
              <a:buFont typeface="Arial"/>
              <a:buNone/>
              <a:defRPr/>
            </a:pPr>
            <a:endParaRPr lang="fr-FR" sz="1600" b="1" dirty="0"/>
          </a:p>
          <a:p>
            <a:pPr>
              <a:defRPr/>
            </a:pPr>
            <a:r>
              <a:rPr lang="fr-FR" sz="1600" dirty="0"/>
              <a:t>Dans chaque voie, générale ou technologique : </a:t>
            </a:r>
          </a:p>
        </p:txBody>
      </p:sp>
      <p:sp>
        <p:nvSpPr>
          <p:cNvPr id="22532" name="Espace réservé du numéro de diapositive 3"/>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5811E050-72E7-419E-91BD-FCEE232BFDD4}" type="slidenum">
              <a:rPr lang="fr-FR" altLang="fr-FR" smtClean="0">
                <a:solidFill>
                  <a:srgbClr val="404040"/>
                </a:solidFill>
              </a:rPr>
              <a:pPr>
                <a:spcBef>
                  <a:spcPct val="0"/>
                </a:spcBef>
                <a:buClrTx/>
                <a:buSzTx/>
                <a:buFontTx/>
                <a:buNone/>
              </a:pPr>
              <a:t>2</a:t>
            </a:fld>
            <a:endParaRPr lang="fr-FR" altLang="fr-FR" smtClean="0">
              <a:solidFill>
                <a:srgbClr val="404040"/>
              </a:solidFill>
            </a:endParaRPr>
          </a:p>
        </p:txBody>
      </p:sp>
      <p:sp>
        <p:nvSpPr>
          <p:cNvPr id="10" name="Rectangle 9">
            <a:extLst>
              <a:ext uri="{FF2B5EF4-FFF2-40B4-BE49-F238E27FC236}">
                <a16:creationId xmlns:a16="http://schemas.microsoft.com/office/drawing/2014/main" xmlns="" id="{E3A38FF7-87FF-C44C-97F5-1958EC2A7DE7}"/>
              </a:ext>
            </a:extLst>
          </p:cNvPr>
          <p:cNvSpPr/>
          <p:nvPr/>
        </p:nvSpPr>
        <p:spPr>
          <a:xfrm>
            <a:off x="2508250" y="3251200"/>
            <a:ext cx="4216400" cy="738188"/>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defRPr/>
            </a:pPr>
            <a:r>
              <a:rPr lang="fr-FR" sz="1400" b="1" dirty="0">
                <a:latin typeface="Arial" pitchFamily="34" charset="0"/>
                <a:ea typeface="Roboto" pitchFamily="2" charset="0"/>
              </a:rPr>
              <a:t>Des enseignements de spécialité pour chacun</a:t>
            </a:r>
          </a:p>
          <a:p>
            <a:pPr marL="285750" indent="-285750" eaLnBrk="1" hangingPunct="1">
              <a:buFont typeface="Wingdings" panose="05000000000000000000" pitchFamily="2" charset="2"/>
              <a:buChar char="§"/>
              <a:defRPr/>
            </a:pPr>
            <a:r>
              <a:rPr lang="fr-FR" sz="1400" dirty="0">
                <a:latin typeface="Arial" pitchFamily="34" charset="0"/>
                <a:ea typeface="Roboto" pitchFamily="2" charset="0"/>
              </a:rPr>
              <a:t>Attachés à la série en voie technologique</a:t>
            </a:r>
          </a:p>
          <a:p>
            <a:pPr marL="285750" indent="-285750" eaLnBrk="1" hangingPunct="1">
              <a:buFont typeface="Wingdings" panose="05000000000000000000" pitchFamily="2" charset="2"/>
              <a:buChar char="§"/>
              <a:defRPr/>
            </a:pPr>
            <a:r>
              <a:rPr lang="fr-FR" sz="1400" dirty="0">
                <a:latin typeface="Arial" pitchFamily="34" charset="0"/>
                <a:ea typeface="Roboto" pitchFamily="2" charset="0"/>
              </a:rPr>
              <a:t>Choisis par les élèves en voie générale</a:t>
            </a:r>
          </a:p>
        </p:txBody>
      </p:sp>
      <p:sp>
        <p:nvSpPr>
          <p:cNvPr id="22534" name="Rectangle 11"/>
          <p:cNvSpPr>
            <a:spLocks noChangeArrowheads="1"/>
          </p:cNvSpPr>
          <p:nvPr/>
        </p:nvSpPr>
        <p:spPr bwMode="auto">
          <a:xfrm>
            <a:off x="2508250" y="4206875"/>
            <a:ext cx="4216400" cy="52387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a:solidFill>
                  <a:schemeClr val="tx1"/>
                </a:solidFill>
              </a:rPr>
              <a:t>Des enseignements optionnels pour les élèves qui le souhaitent </a:t>
            </a:r>
          </a:p>
        </p:txBody>
      </p:sp>
      <p:sp>
        <p:nvSpPr>
          <p:cNvPr id="22535" name="Rectangle 12"/>
          <p:cNvSpPr>
            <a:spLocks noChangeArrowheads="1"/>
          </p:cNvSpPr>
          <p:nvPr/>
        </p:nvSpPr>
        <p:spPr bwMode="auto">
          <a:xfrm>
            <a:off x="2508250" y="2768600"/>
            <a:ext cx="4216400" cy="30797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a:solidFill>
                  <a:schemeClr val="tx1"/>
                </a:solidFill>
              </a:rPr>
              <a:t>Des enseignements communs à tous les élèves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8F72DCD-45F1-9843-A2D7-78BAF6472678}"/>
              </a:ext>
            </a:extLst>
          </p:cNvPr>
          <p:cNvSpPr>
            <a:spLocks noGrp="1"/>
          </p:cNvSpPr>
          <p:nvPr>
            <p:ph type="title"/>
          </p:nvPr>
        </p:nvSpPr>
        <p:spPr>
          <a:xfrm>
            <a:off x="809625" y="468313"/>
            <a:ext cx="7881938" cy="782637"/>
          </a:xfrm>
        </p:spPr>
        <p:txBody>
          <a:bodyPr anchor="t"/>
          <a:lstStyle/>
          <a:p>
            <a:pPr>
              <a:defRPr/>
            </a:pPr>
            <a:r>
              <a:rPr lang="fr-FR" dirty="0">
                <a:solidFill>
                  <a:schemeClr val="tx1"/>
                </a:solidFill>
              </a:rPr>
              <a:t>En terminale de la voie générale</a:t>
            </a:r>
          </a:p>
        </p:txBody>
      </p:sp>
      <p:sp>
        <p:nvSpPr>
          <p:cNvPr id="3" name="Espace réservé du texte 2">
            <a:extLst>
              <a:ext uri="{FF2B5EF4-FFF2-40B4-BE49-F238E27FC236}">
                <a16:creationId xmlns:a16="http://schemas.microsoft.com/office/drawing/2014/main" xmlns="" id="{F7DA9469-27AD-DF4C-AB9D-21F22E46A166}"/>
              </a:ext>
            </a:extLst>
          </p:cNvPr>
          <p:cNvSpPr>
            <a:spLocks noGrp="1"/>
          </p:cNvSpPr>
          <p:nvPr>
            <p:ph type="body" sz="quarter" idx="13"/>
          </p:nvPr>
        </p:nvSpPr>
        <p:spPr>
          <a:xfrm>
            <a:off x="268288" y="1217613"/>
            <a:ext cx="4049712" cy="4598987"/>
          </a:xfrm>
        </p:spPr>
        <p:txBody>
          <a:bodyPr/>
          <a:lstStyle/>
          <a:p>
            <a:pPr>
              <a:buClr>
                <a:srgbClr val="63C3F5"/>
              </a:buClr>
              <a:defRPr/>
            </a:pPr>
            <a:r>
              <a:rPr lang="fr-FR" sz="1100" b="1" dirty="0">
                <a:solidFill>
                  <a:schemeClr val="tx1"/>
                </a:solidFill>
              </a:rPr>
              <a:t>Enseignements communs</a:t>
            </a:r>
          </a:p>
          <a:p>
            <a:pPr lvl="1">
              <a:defRPr/>
            </a:pPr>
            <a:r>
              <a:rPr lang="fr-FR" sz="1100" dirty="0"/>
              <a:t>Philosophie : 4h</a:t>
            </a:r>
          </a:p>
          <a:p>
            <a:pPr lvl="1">
              <a:defRPr/>
            </a:pPr>
            <a:r>
              <a:rPr lang="fr-FR" sz="1100" dirty="0"/>
              <a:t>Histoire-géographie : 3h</a:t>
            </a:r>
          </a:p>
          <a:p>
            <a:pPr lvl="1">
              <a:defRPr/>
            </a:pPr>
            <a:r>
              <a:rPr lang="fr-FR" sz="1100" dirty="0"/>
              <a:t>LVA et LVB : 4h</a:t>
            </a:r>
          </a:p>
          <a:p>
            <a:pPr lvl="1">
              <a:defRPr/>
            </a:pPr>
            <a:r>
              <a:rPr lang="fr-FR" sz="1100" dirty="0"/>
              <a:t>Éducation physique et sportive : 2h</a:t>
            </a:r>
          </a:p>
          <a:p>
            <a:pPr lvl="1">
              <a:defRPr/>
            </a:pPr>
            <a:r>
              <a:rPr lang="fr-FR" sz="1100" dirty="0"/>
              <a:t>Enseignement scientifique : 2h</a:t>
            </a:r>
          </a:p>
          <a:p>
            <a:pPr lvl="1">
              <a:defRPr/>
            </a:pPr>
            <a:r>
              <a:rPr lang="fr-FR" sz="1100" dirty="0"/>
              <a:t>Enseignement moral et civique : 18h annuelles</a:t>
            </a:r>
          </a:p>
          <a:p>
            <a:pPr lvl="1">
              <a:defRPr/>
            </a:pPr>
            <a:endParaRPr lang="fr-FR" sz="1100" dirty="0"/>
          </a:p>
          <a:p>
            <a:pPr>
              <a:buClr>
                <a:srgbClr val="63C3F5"/>
              </a:buClr>
              <a:defRPr/>
            </a:pPr>
            <a:r>
              <a:rPr lang="fr-FR" sz="1100" b="1" dirty="0">
                <a:solidFill>
                  <a:prstClr val="black"/>
                </a:solidFill>
              </a:rPr>
              <a:t>1 enseignement optionnel </a:t>
            </a:r>
            <a:r>
              <a:rPr lang="fr-FR" sz="1100" b="1" dirty="0" smtClean="0">
                <a:solidFill>
                  <a:prstClr val="black"/>
                </a:solidFill>
              </a:rPr>
              <a:t>au </a:t>
            </a:r>
            <a:r>
              <a:rPr lang="fr-FR" sz="1100" b="1" dirty="0">
                <a:solidFill>
                  <a:prstClr val="black"/>
                </a:solidFill>
              </a:rPr>
              <a:t>plus</a:t>
            </a:r>
            <a:r>
              <a:rPr lang="fr-FR" sz="1100" b="1" dirty="0" smtClean="0">
                <a:solidFill>
                  <a:prstClr val="black"/>
                </a:solidFill>
              </a:rPr>
              <a:t>* </a:t>
            </a:r>
            <a:r>
              <a:rPr lang="fr-FR" sz="1100" b="1" dirty="0">
                <a:solidFill>
                  <a:prstClr val="black"/>
                </a:solidFill>
              </a:rPr>
              <a:t/>
            </a:r>
            <a:br>
              <a:rPr lang="fr-FR" sz="1100" b="1" dirty="0">
                <a:solidFill>
                  <a:prstClr val="black"/>
                </a:solidFill>
              </a:rPr>
            </a:br>
            <a:r>
              <a:rPr lang="fr-FR" sz="1100" b="1" dirty="0">
                <a:solidFill>
                  <a:prstClr val="black"/>
                </a:solidFill>
              </a:rPr>
              <a:t>(3h hebdomadaires par option</a:t>
            </a:r>
            <a:r>
              <a:rPr lang="fr-FR" sz="1100" b="1" dirty="0" smtClean="0">
                <a:solidFill>
                  <a:prstClr val="black"/>
                </a:solidFill>
              </a:rPr>
              <a:t>) à choisir parmi: </a:t>
            </a:r>
            <a:endParaRPr lang="fr-FR" sz="1100" b="1" dirty="0">
              <a:solidFill>
                <a:prstClr val="black"/>
              </a:solidFill>
            </a:endParaRPr>
          </a:p>
          <a:p>
            <a:pPr lvl="1">
              <a:defRPr/>
            </a:pPr>
            <a:r>
              <a:rPr lang="fr-FR" sz="1100" dirty="0"/>
              <a:t>Langue vivante C</a:t>
            </a:r>
          </a:p>
          <a:p>
            <a:pPr lvl="1">
              <a:defRPr/>
            </a:pPr>
            <a:r>
              <a:rPr lang="fr-FR" sz="1100" dirty="0"/>
              <a:t>Arts</a:t>
            </a:r>
          </a:p>
          <a:p>
            <a:pPr lvl="1">
              <a:defRPr/>
            </a:pPr>
            <a:r>
              <a:rPr lang="fr-FR" sz="1100" dirty="0"/>
              <a:t>Education physique et sportive</a:t>
            </a:r>
          </a:p>
          <a:p>
            <a:pPr lvl="1">
              <a:defRPr/>
            </a:pPr>
            <a:r>
              <a:rPr lang="fr-FR" sz="1100" dirty="0"/>
              <a:t>Langues et cultures de l’Antiquité (LCA)*</a:t>
            </a:r>
          </a:p>
          <a:p>
            <a:pPr lvl="1">
              <a:defRPr/>
            </a:pPr>
            <a:r>
              <a:rPr lang="fr-FR" sz="1100" dirty="0"/>
              <a:t>Langue des signes française (LSF)</a:t>
            </a:r>
          </a:p>
          <a:p>
            <a:pPr marL="0" indent="0">
              <a:buClr>
                <a:srgbClr val="63C3F5"/>
              </a:buClr>
              <a:buFont typeface="Arial"/>
              <a:buNone/>
              <a:defRPr/>
            </a:pPr>
            <a:endParaRPr lang="fr-FR" sz="1100" b="1" dirty="0">
              <a:solidFill>
                <a:prstClr val="black"/>
              </a:solidFill>
            </a:endParaRPr>
          </a:p>
          <a:p>
            <a:pPr>
              <a:buClr>
                <a:srgbClr val="63C3F5"/>
              </a:buClr>
              <a:defRPr/>
            </a:pPr>
            <a:r>
              <a:rPr lang="fr-FR" sz="1100" b="1" dirty="0">
                <a:solidFill>
                  <a:schemeClr val="tx1"/>
                </a:solidFill>
              </a:rPr>
              <a:t>1 enseignement optionnel de terminale au plus*</a:t>
            </a:r>
            <a:br>
              <a:rPr lang="fr-FR" sz="1100" b="1" dirty="0">
                <a:solidFill>
                  <a:schemeClr val="tx1"/>
                </a:solidFill>
              </a:rPr>
            </a:br>
            <a:r>
              <a:rPr lang="fr-FR" sz="1100" b="1" dirty="0">
                <a:solidFill>
                  <a:schemeClr val="tx1"/>
                </a:solidFill>
              </a:rPr>
              <a:t>(3h hebdomadaires par option</a:t>
            </a:r>
            <a:r>
              <a:rPr lang="fr-FR" sz="1100" b="1" dirty="0" smtClean="0">
                <a:solidFill>
                  <a:schemeClr val="tx1"/>
                </a:solidFill>
              </a:rPr>
              <a:t>) à choisir parmi </a:t>
            </a:r>
            <a:r>
              <a:rPr lang="fr-FR" sz="1100" b="1" dirty="0">
                <a:solidFill>
                  <a:schemeClr val="tx1"/>
                </a:solidFill>
              </a:rPr>
              <a:t>: </a:t>
            </a:r>
          </a:p>
          <a:p>
            <a:pPr lvl="1">
              <a:defRPr/>
            </a:pPr>
            <a:r>
              <a:rPr lang="fr-FR" sz="1100" dirty="0"/>
              <a:t>Mathématiques complémentaires</a:t>
            </a:r>
          </a:p>
          <a:p>
            <a:pPr lvl="1">
              <a:defRPr/>
            </a:pPr>
            <a:r>
              <a:rPr lang="fr-FR" sz="1100" dirty="0"/>
              <a:t>Mathématiques expertes</a:t>
            </a:r>
          </a:p>
          <a:p>
            <a:pPr lvl="1">
              <a:defRPr/>
            </a:pPr>
            <a:r>
              <a:rPr lang="fr-FR" sz="1100" dirty="0"/>
              <a:t>Droit et grands enjeux du monde contemporain (DGEMC)</a:t>
            </a:r>
          </a:p>
          <a:p>
            <a:pPr lvl="1">
              <a:defRPr/>
            </a:pPr>
            <a:endParaRPr lang="fr-FR" sz="1400" dirty="0"/>
          </a:p>
          <a:p>
            <a:pPr lvl="1">
              <a:defRPr/>
            </a:pPr>
            <a:endParaRPr lang="fr-FR" sz="1400" dirty="0"/>
          </a:p>
          <a:p>
            <a:pPr lvl="1">
              <a:defRPr/>
            </a:pPr>
            <a:endParaRPr lang="fr-FR" sz="1400" dirty="0"/>
          </a:p>
          <a:p>
            <a:pPr lvl="1">
              <a:defRPr/>
            </a:pPr>
            <a:endParaRPr lang="fr-FR" sz="1400" dirty="0"/>
          </a:p>
          <a:p>
            <a:pPr lvl="1">
              <a:defRPr/>
            </a:pPr>
            <a:endParaRPr lang="fr-FR" sz="1400" dirty="0"/>
          </a:p>
          <a:p>
            <a:pPr marL="457200" lvl="1" indent="0">
              <a:buFont typeface="Arial Italic"/>
              <a:buNone/>
              <a:defRPr/>
            </a:pPr>
            <a:endParaRPr lang="fr-FR" sz="1400" dirty="0"/>
          </a:p>
          <a:p>
            <a:pPr lvl="1">
              <a:defRPr/>
            </a:pPr>
            <a:endParaRPr lang="fr-FR" dirty="0"/>
          </a:p>
          <a:p>
            <a:pPr lvl="1">
              <a:defRPr/>
            </a:pPr>
            <a:endParaRPr lang="fr-FR" dirty="0"/>
          </a:p>
        </p:txBody>
      </p:sp>
      <p:sp>
        <p:nvSpPr>
          <p:cNvPr id="23556" name="Espace réservé du numéro de diapositive 3"/>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43D97064-F11F-4F5E-967B-4ACFF057D7C3}" type="slidenum">
              <a:rPr lang="fr-FR" altLang="fr-FR" smtClean="0">
                <a:solidFill>
                  <a:srgbClr val="404040"/>
                </a:solidFill>
              </a:rPr>
              <a:pPr>
                <a:spcBef>
                  <a:spcPct val="0"/>
                </a:spcBef>
                <a:buClrTx/>
                <a:buSzTx/>
                <a:buFontTx/>
                <a:buNone/>
              </a:pPr>
              <a:t>3</a:t>
            </a:fld>
            <a:endParaRPr lang="fr-FR" altLang="fr-FR" smtClean="0">
              <a:solidFill>
                <a:srgbClr val="404040"/>
              </a:solidFill>
            </a:endParaRPr>
          </a:p>
        </p:txBody>
      </p:sp>
      <p:sp>
        <p:nvSpPr>
          <p:cNvPr id="23557" name="ZoneTexte 4"/>
          <p:cNvSpPr txBox="1">
            <a:spLocks noChangeArrowheads="1"/>
          </p:cNvSpPr>
          <p:nvPr/>
        </p:nvSpPr>
        <p:spPr bwMode="auto">
          <a:xfrm>
            <a:off x="4049713" y="1195388"/>
            <a:ext cx="4919662" cy="543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7800" indent="-177800">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635000" indent="-17780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eaLnBrk="1" hangingPunct="1">
              <a:buClr>
                <a:srgbClr val="63C3F5"/>
              </a:buClr>
            </a:pPr>
            <a:r>
              <a:rPr lang="fr-FR" altLang="fr-FR" sz="1400" b="1">
                <a:solidFill>
                  <a:schemeClr val="tx1"/>
                </a:solidFill>
              </a:rPr>
              <a:t>2</a:t>
            </a:r>
            <a:r>
              <a:rPr lang="fr-FR" altLang="fr-FR" sz="1400" b="1">
                <a:solidFill>
                  <a:srgbClr val="000000"/>
                </a:solidFill>
              </a:rPr>
              <a:t> enseignements de spécialité </a:t>
            </a:r>
            <a:r>
              <a:rPr lang="fr-FR" altLang="fr-FR" sz="1400" b="1">
                <a:solidFill>
                  <a:schemeClr val="tx1"/>
                </a:solidFill>
              </a:rPr>
              <a:t>(6h </a:t>
            </a:r>
            <a:r>
              <a:rPr lang="fr-FR" altLang="fr-FR" sz="1400" b="1">
                <a:solidFill>
                  <a:srgbClr val="000000"/>
                </a:solidFill>
              </a:rPr>
              <a:t>hebdomadaires  par spécialité) : </a:t>
            </a:r>
          </a:p>
          <a:p>
            <a:pPr lvl="1" eaLnBrk="1" hangingPunct="1">
              <a:buClr>
                <a:srgbClr val="5AA1D8"/>
              </a:buClr>
              <a:buFont typeface="Arial" panose="020B0604020202020204" pitchFamily="34" charset="0"/>
              <a:buChar char="■"/>
            </a:pPr>
            <a:r>
              <a:rPr lang="fr-FR" altLang="fr-FR" sz="1400">
                <a:solidFill>
                  <a:srgbClr val="000000"/>
                </a:solidFill>
              </a:rPr>
              <a:t>Arts (arts plastiques </a:t>
            </a:r>
            <a:r>
              <a:rPr lang="fr-FR" altLang="fr-FR" sz="1400"/>
              <a:t>ou arts du cirque </a:t>
            </a:r>
            <a:r>
              <a:rPr lang="fr-FR" altLang="fr-FR" sz="1400">
                <a:solidFill>
                  <a:srgbClr val="000000"/>
                </a:solidFill>
              </a:rPr>
              <a:t>ou musique ou théâtre ou cinéma-audiovisuel ou danse ou histoire des arts)</a:t>
            </a:r>
          </a:p>
          <a:p>
            <a:pPr lvl="1" eaLnBrk="1" hangingPunct="1">
              <a:buClr>
                <a:srgbClr val="5AA1D8"/>
              </a:buClr>
              <a:buFont typeface="Arial" panose="020B0604020202020204" pitchFamily="34" charset="0"/>
              <a:buChar char="■"/>
            </a:pPr>
            <a:r>
              <a:rPr lang="fr-FR" altLang="fr-FR" sz="1400">
                <a:solidFill>
                  <a:srgbClr val="000000"/>
                </a:solidFill>
              </a:rPr>
              <a:t>Biologie-écologie (dans les lycées agricoles uniquement)</a:t>
            </a:r>
          </a:p>
          <a:p>
            <a:pPr lvl="1" eaLnBrk="1" hangingPunct="1">
              <a:buClr>
                <a:srgbClr val="5AA1D8"/>
              </a:buClr>
              <a:buFont typeface="Arial" panose="020B0604020202020204" pitchFamily="34" charset="0"/>
              <a:buChar char="■"/>
            </a:pPr>
            <a:r>
              <a:rPr lang="fr-FR" altLang="fr-FR" sz="1400">
                <a:solidFill>
                  <a:srgbClr val="000000"/>
                </a:solidFill>
              </a:rPr>
              <a:t>Histoire-géographie, géopolitique et sciences politiques</a:t>
            </a:r>
          </a:p>
          <a:p>
            <a:pPr lvl="1" eaLnBrk="1" hangingPunct="1">
              <a:buClr>
                <a:srgbClr val="5AA1D8"/>
              </a:buClr>
              <a:buFont typeface="Arial" panose="020B0604020202020204" pitchFamily="34" charset="0"/>
              <a:buChar char="■"/>
            </a:pPr>
            <a:r>
              <a:rPr lang="fr-FR" altLang="fr-FR" sz="1400">
                <a:solidFill>
                  <a:srgbClr val="000000"/>
                </a:solidFill>
              </a:rPr>
              <a:t>Humanités, littérature et philosophie</a:t>
            </a:r>
          </a:p>
          <a:p>
            <a:pPr lvl="1" eaLnBrk="1" hangingPunct="1">
              <a:buClr>
                <a:srgbClr val="5AA1D8"/>
              </a:buClr>
              <a:buFont typeface="Arial" panose="020B0604020202020204" pitchFamily="34" charset="0"/>
              <a:buChar char="■"/>
            </a:pPr>
            <a:r>
              <a:rPr lang="fr-FR" altLang="fr-FR" sz="1400">
                <a:solidFill>
                  <a:srgbClr val="000000"/>
                </a:solidFill>
              </a:rPr>
              <a:t>Langues, littératures et cultures étrangères                       et régionales</a:t>
            </a:r>
          </a:p>
          <a:p>
            <a:pPr lvl="1" eaLnBrk="1" hangingPunct="1">
              <a:buClr>
                <a:srgbClr val="5AA1D8"/>
              </a:buClr>
              <a:buFont typeface="Arial" panose="020B0604020202020204" pitchFamily="34" charset="0"/>
              <a:buChar char="■"/>
            </a:pPr>
            <a:r>
              <a:rPr lang="fr-FR" altLang="fr-FR" sz="1400">
                <a:solidFill>
                  <a:srgbClr val="000000"/>
                </a:solidFill>
              </a:rPr>
              <a:t>Littérature, langues et cultures de l’Antiquité </a:t>
            </a:r>
          </a:p>
          <a:p>
            <a:pPr lvl="1" eaLnBrk="1" hangingPunct="1">
              <a:buClr>
                <a:srgbClr val="5AA1D8"/>
              </a:buClr>
              <a:buFont typeface="Arial" panose="020B0604020202020204" pitchFamily="34" charset="0"/>
              <a:buChar char="■"/>
            </a:pPr>
            <a:r>
              <a:rPr lang="fr-FR" altLang="fr-FR" sz="1400">
                <a:solidFill>
                  <a:srgbClr val="000000"/>
                </a:solidFill>
              </a:rPr>
              <a:t>Mathématiques</a:t>
            </a:r>
          </a:p>
          <a:p>
            <a:pPr lvl="1" eaLnBrk="1" hangingPunct="1">
              <a:buClr>
                <a:srgbClr val="5AA1D8"/>
              </a:buClr>
              <a:buFont typeface="Arial" panose="020B0604020202020204" pitchFamily="34" charset="0"/>
              <a:buChar char="■"/>
            </a:pPr>
            <a:r>
              <a:rPr lang="fr-FR" altLang="fr-FR" sz="1400">
                <a:solidFill>
                  <a:srgbClr val="000000"/>
                </a:solidFill>
              </a:rPr>
              <a:t>Numérique et sciences informatiques</a:t>
            </a:r>
          </a:p>
          <a:p>
            <a:pPr lvl="1" eaLnBrk="1" hangingPunct="1">
              <a:buClr>
                <a:srgbClr val="5AA1D8"/>
              </a:buClr>
              <a:buFont typeface="Arial" panose="020B0604020202020204" pitchFamily="34" charset="0"/>
              <a:buChar char="■"/>
            </a:pPr>
            <a:r>
              <a:rPr lang="fr-FR" altLang="fr-FR" sz="1400">
                <a:solidFill>
                  <a:srgbClr val="000000"/>
                </a:solidFill>
              </a:rPr>
              <a:t>Physique-chimie</a:t>
            </a:r>
          </a:p>
          <a:p>
            <a:pPr lvl="1" eaLnBrk="1" hangingPunct="1">
              <a:buClr>
                <a:srgbClr val="5AA1D8"/>
              </a:buClr>
              <a:buFont typeface="Arial" panose="020B0604020202020204" pitchFamily="34" charset="0"/>
              <a:buChar char="■"/>
            </a:pPr>
            <a:r>
              <a:rPr lang="fr-FR" altLang="fr-FR" sz="1400">
                <a:solidFill>
                  <a:srgbClr val="000000"/>
                </a:solidFill>
              </a:rPr>
              <a:t>Sciences de la vie et de la Terre</a:t>
            </a:r>
          </a:p>
          <a:p>
            <a:pPr lvl="1" eaLnBrk="1" hangingPunct="1">
              <a:buClr>
                <a:srgbClr val="5AA1D8"/>
              </a:buClr>
              <a:buFont typeface="Arial" panose="020B0604020202020204" pitchFamily="34" charset="0"/>
              <a:buChar char="■"/>
            </a:pPr>
            <a:r>
              <a:rPr lang="fr-FR" altLang="fr-FR" sz="1400">
                <a:solidFill>
                  <a:srgbClr val="000000"/>
                </a:solidFill>
              </a:rPr>
              <a:t>Sciences de l'ingénieur </a:t>
            </a:r>
          </a:p>
          <a:p>
            <a:pPr lvl="1" eaLnBrk="1" hangingPunct="1">
              <a:buClr>
                <a:srgbClr val="5AA1D8"/>
              </a:buClr>
              <a:buFont typeface="Arial" panose="020B0604020202020204" pitchFamily="34" charset="0"/>
              <a:buChar char="■"/>
            </a:pPr>
            <a:r>
              <a:rPr lang="fr-FR" altLang="fr-FR" sz="1400">
                <a:solidFill>
                  <a:srgbClr val="000000"/>
                </a:solidFill>
              </a:rPr>
              <a:t>Sciences économiques et sociales</a:t>
            </a:r>
          </a:p>
          <a:p>
            <a:pPr lvl="1" eaLnBrk="1" hangingPunct="1">
              <a:buClr>
                <a:srgbClr val="5AA1D8"/>
              </a:buClr>
              <a:buFont typeface="Arial" panose="020B0604020202020204" pitchFamily="34" charset="0"/>
              <a:buChar char="■"/>
            </a:pPr>
            <a:r>
              <a:rPr lang="fr-FR" altLang="fr-FR" sz="1400"/>
              <a:t>Éducation physique, pratiques et culture sportives (à compter de la session 2023)</a:t>
            </a:r>
          </a:p>
          <a:p>
            <a:pPr lvl="1" eaLnBrk="1" hangingPunct="1">
              <a:buClr>
                <a:srgbClr val="63C3F5"/>
              </a:buClr>
              <a:buFont typeface="Arial" panose="020B0604020202020204" pitchFamily="34" charset="0"/>
              <a:buChar char="■"/>
            </a:pPr>
            <a:endParaRPr lang="fr-FR" altLang="fr-FR" sz="1400">
              <a:solidFill>
                <a:srgbClr val="000000"/>
              </a:solidFill>
            </a:endParaRPr>
          </a:p>
        </p:txBody>
      </p:sp>
      <p:sp>
        <p:nvSpPr>
          <p:cNvPr id="23558" name="ZoneTexte 7"/>
          <p:cNvSpPr txBox="1">
            <a:spLocks noChangeArrowheads="1"/>
          </p:cNvSpPr>
          <p:nvPr/>
        </p:nvSpPr>
        <p:spPr bwMode="auto">
          <a:xfrm>
            <a:off x="990600" y="5622925"/>
            <a:ext cx="2771775" cy="646113"/>
          </a:xfrm>
          <a:prstGeom prst="rect">
            <a:avLst/>
          </a:prstGeom>
          <a:solidFill>
            <a:schemeClr val="bg2"/>
          </a:solidFill>
          <a:ln w="9525">
            <a:solidFill>
              <a:schemeClr val="bg2"/>
            </a:solidFill>
            <a:miter lim="800000"/>
            <a:headEnd/>
            <a:tailEnd/>
          </a:ln>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fr-FR" altLang="fr-FR" sz="1200" b="1">
                <a:solidFill>
                  <a:schemeClr val="tx1"/>
                </a:solidFill>
              </a:rPr>
              <a:t>*Exception : </a:t>
            </a:r>
            <a:r>
              <a:rPr lang="fr-FR" altLang="fr-FR" sz="1200">
                <a:solidFill>
                  <a:schemeClr val="tx1"/>
                </a:solidFill>
              </a:rPr>
              <a:t>Les enseignements optionnels de LCA latin et grec peuvent être choisis en supplément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B4A848F-3D9F-2647-80FA-BF9186B57D91}"/>
              </a:ext>
            </a:extLst>
          </p:cNvPr>
          <p:cNvSpPr>
            <a:spLocks noGrp="1"/>
          </p:cNvSpPr>
          <p:nvPr>
            <p:ph type="title"/>
          </p:nvPr>
        </p:nvSpPr>
        <p:spPr>
          <a:xfrm>
            <a:off x="809625" y="468313"/>
            <a:ext cx="7881938" cy="930275"/>
          </a:xfrm>
        </p:spPr>
        <p:txBody>
          <a:bodyPr anchor="t"/>
          <a:lstStyle/>
          <a:p>
            <a:pPr>
              <a:defRPr/>
            </a:pPr>
            <a:r>
              <a:rPr lang="fr-FR" dirty="0">
                <a:solidFill>
                  <a:schemeClr val="tx1"/>
                </a:solidFill>
              </a:rPr>
              <a:t>calendrier de l’année</a:t>
            </a:r>
            <a:br>
              <a:rPr lang="fr-FR" dirty="0">
                <a:solidFill>
                  <a:schemeClr val="tx1"/>
                </a:solidFill>
              </a:rPr>
            </a:br>
            <a:r>
              <a:rPr lang="fr-FR" dirty="0">
                <a:solidFill>
                  <a:schemeClr val="tx1"/>
                </a:solidFill>
              </a:rPr>
              <a:t>de terminale 2021-2022</a:t>
            </a:r>
          </a:p>
        </p:txBody>
      </p:sp>
      <p:sp>
        <p:nvSpPr>
          <p:cNvPr id="25603" name="Espace réservé du numéro de diapositive 3"/>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2324C2AD-51FA-414E-AEF1-0C66AB0FD63D}" type="slidenum">
              <a:rPr lang="fr-FR" altLang="fr-FR" smtClean="0">
                <a:solidFill>
                  <a:srgbClr val="404040"/>
                </a:solidFill>
              </a:rPr>
              <a:pPr>
                <a:spcBef>
                  <a:spcPct val="0"/>
                </a:spcBef>
                <a:buClrTx/>
                <a:buSzTx/>
                <a:buFontTx/>
                <a:buNone/>
              </a:pPr>
              <a:t>4</a:t>
            </a:fld>
            <a:endParaRPr lang="fr-FR" altLang="fr-FR" smtClean="0">
              <a:solidFill>
                <a:srgbClr val="404040"/>
              </a:solidFill>
            </a:endParaRPr>
          </a:p>
        </p:txBody>
      </p:sp>
      <p:pic>
        <p:nvPicPr>
          <p:cNvPr id="25604" name="Imag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693863"/>
            <a:ext cx="9144000" cy="398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21C4A6F-B86F-C04C-BD3C-3E70B0769F99}"/>
              </a:ext>
            </a:extLst>
          </p:cNvPr>
          <p:cNvSpPr>
            <a:spLocks noGrp="1"/>
          </p:cNvSpPr>
          <p:nvPr>
            <p:ph type="title"/>
          </p:nvPr>
        </p:nvSpPr>
        <p:spPr>
          <a:xfrm>
            <a:off x="804863" y="182563"/>
            <a:ext cx="8207375" cy="1287462"/>
          </a:xfrm>
        </p:spPr>
        <p:txBody>
          <a:bodyPr/>
          <a:lstStyle/>
          <a:p>
            <a:pPr>
              <a:defRPr/>
            </a:pPr>
            <a:r>
              <a:rPr lang="fr-FR" dirty="0" smtClean="0">
                <a:solidFill>
                  <a:schemeClr val="tx1"/>
                </a:solidFill>
              </a:rPr>
              <a:t>Épreuves terminales </a:t>
            </a:r>
            <a:r>
              <a:rPr lang="fr-FR" dirty="0">
                <a:solidFill>
                  <a:schemeClr val="tx1"/>
                </a:solidFill>
              </a:rPr>
              <a:t>des </a:t>
            </a:r>
            <a:br>
              <a:rPr lang="fr-FR" dirty="0">
                <a:solidFill>
                  <a:schemeClr val="tx1"/>
                </a:solidFill>
              </a:rPr>
            </a:br>
            <a:r>
              <a:rPr lang="fr-FR" dirty="0">
                <a:solidFill>
                  <a:schemeClr val="tx1"/>
                </a:solidFill>
              </a:rPr>
              <a:t>enseignements de spécialité</a:t>
            </a:r>
          </a:p>
        </p:txBody>
      </p:sp>
      <p:sp>
        <p:nvSpPr>
          <p:cNvPr id="30723" name="Espace réservé du texte 2">
            <a:extLst>
              <a:ext uri="{FF2B5EF4-FFF2-40B4-BE49-F238E27FC236}">
                <a16:creationId xmlns:a16="http://schemas.microsoft.com/office/drawing/2014/main" xmlns="" id="{0516C82B-CD29-694D-9CC2-8AB4CDEF34FE}"/>
              </a:ext>
            </a:extLst>
          </p:cNvPr>
          <p:cNvSpPr>
            <a:spLocks noGrp="1"/>
          </p:cNvSpPr>
          <p:nvPr>
            <p:ph type="body" sz="quarter" idx="13"/>
          </p:nvPr>
        </p:nvSpPr>
        <p:spPr>
          <a:xfrm>
            <a:off x="804863" y="1487488"/>
            <a:ext cx="7881937" cy="4397375"/>
          </a:xfrm>
        </p:spPr>
        <p:txBody>
          <a:bodyPr/>
          <a:lstStyle/>
          <a:p>
            <a:pPr>
              <a:defRPr/>
            </a:pPr>
            <a:r>
              <a:rPr lang="fr-FR" altLang="fr-FR" sz="1400" dirty="0">
                <a:latin typeface="Arial" panose="020B0604020202020204" pitchFamily="34" charset="0"/>
                <a:cs typeface="Arial" panose="020B0604020202020204" pitchFamily="34" charset="0"/>
              </a:rPr>
              <a:t>Les épreuves </a:t>
            </a:r>
            <a:r>
              <a:rPr lang="fr-FR" altLang="fr-FR" sz="1400" dirty="0" smtClean="0">
                <a:latin typeface="Arial" panose="020B0604020202020204" pitchFamily="34" charset="0"/>
                <a:cs typeface="Arial" panose="020B0604020202020204" pitchFamily="34" charset="0"/>
              </a:rPr>
              <a:t>terminales des </a:t>
            </a:r>
            <a:r>
              <a:rPr lang="fr-FR" altLang="fr-FR" sz="1400" dirty="0">
                <a:latin typeface="Arial" panose="020B0604020202020204" pitchFamily="34" charset="0"/>
                <a:cs typeface="Arial" panose="020B0604020202020204" pitchFamily="34" charset="0"/>
              </a:rPr>
              <a:t>enseignements de spécialité se tiennent </a:t>
            </a:r>
            <a:r>
              <a:rPr lang="fr-FR" altLang="fr-FR" sz="1400" dirty="0">
                <a:solidFill>
                  <a:schemeClr val="tx1"/>
                </a:solidFill>
                <a:latin typeface="Arial" panose="020B0604020202020204" pitchFamily="34" charset="0"/>
                <a:cs typeface="Arial" panose="020B0604020202020204" pitchFamily="34" charset="0"/>
              </a:rPr>
              <a:t>du 14 au 16 mars 2022</a:t>
            </a:r>
          </a:p>
          <a:p>
            <a:pPr>
              <a:defRPr/>
            </a:pPr>
            <a:endParaRPr lang="fr-FR" altLang="fr-FR" sz="1400" dirty="0">
              <a:latin typeface="Arial" panose="020B0604020202020204" pitchFamily="34" charset="0"/>
              <a:cs typeface="Arial" panose="020B0604020202020204" pitchFamily="34" charset="0"/>
            </a:endParaRPr>
          </a:p>
          <a:p>
            <a:pPr>
              <a:defRPr/>
            </a:pPr>
            <a:r>
              <a:rPr lang="fr-FR" altLang="fr-FR" sz="1400" dirty="0">
                <a:latin typeface="Arial" panose="020B0604020202020204" pitchFamily="34" charset="0"/>
                <a:cs typeface="Arial" panose="020B0604020202020204" pitchFamily="34" charset="0"/>
              </a:rPr>
              <a:t>Pour garantir que les élèves seront interrogés sur des éléments effectivement étudiés dans le cadre des programmes</a:t>
            </a:r>
          </a:p>
          <a:p>
            <a:pPr lvl="1">
              <a:defRPr/>
            </a:pPr>
            <a:r>
              <a:rPr lang="fr-FR" altLang="fr-FR" sz="1100" dirty="0" smtClean="0">
                <a:latin typeface="Arial" panose="020B0604020202020204" pitchFamily="34" charset="0"/>
                <a:cs typeface="Arial" panose="020B0604020202020204" pitchFamily="34" charset="0"/>
              </a:rPr>
              <a:t>Les </a:t>
            </a:r>
            <a:r>
              <a:rPr lang="fr-FR" altLang="fr-FR" sz="1100" dirty="0">
                <a:latin typeface="Arial" panose="020B0604020202020204" pitchFamily="34" charset="0"/>
                <a:cs typeface="Arial" panose="020B0604020202020204" pitchFamily="34" charset="0"/>
              </a:rPr>
              <a:t>attendus pédagogiques de chaque discipline sont communiqués aux élèves;</a:t>
            </a:r>
          </a:p>
          <a:p>
            <a:pPr lvl="1">
              <a:defRPr/>
            </a:pPr>
            <a:r>
              <a:rPr lang="fr-FR" altLang="fr-FR" sz="1100" dirty="0">
                <a:latin typeface="Arial" panose="020B0604020202020204" pitchFamily="34" charset="0"/>
                <a:cs typeface="Arial" panose="020B0604020202020204" pitchFamily="34" charset="0"/>
              </a:rPr>
              <a:t>Les correcteurs suivent des grilles d’évaluation précises pour chaque sujet. </a:t>
            </a:r>
          </a:p>
          <a:p>
            <a:pPr>
              <a:defRPr/>
            </a:pPr>
            <a:endParaRPr lang="fr-FR" altLang="fr-FR" sz="1400" dirty="0">
              <a:latin typeface="Arial" panose="020B0604020202020204" pitchFamily="34" charset="0"/>
              <a:cs typeface="Arial" panose="020B0604020202020204" pitchFamily="34" charset="0"/>
            </a:endParaRPr>
          </a:p>
          <a:p>
            <a:pPr>
              <a:defRPr/>
            </a:pPr>
            <a:r>
              <a:rPr lang="fr-FR" altLang="fr-FR" sz="1400" dirty="0">
                <a:latin typeface="Arial" panose="020B0604020202020204" pitchFamily="34" charset="0"/>
                <a:cs typeface="Arial" panose="020B0604020202020204" pitchFamily="34" charset="0"/>
              </a:rPr>
              <a:t>1 épreuve par jour</a:t>
            </a:r>
          </a:p>
          <a:p>
            <a:pPr>
              <a:defRPr/>
            </a:pPr>
            <a:endParaRPr lang="fr-FR" altLang="fr-FR" sz="1400" dirty="0">
              <a:latin typeface="Arial" panose="020B0604020202020204" pitchFamily="34" charset="0"/>
              <a:cs typeface="Arial" panose="020B0604020202020204" pitchFamily="34" charset="0"/>
            </a:endParaRPr>
          </a:p>
          <a:p>
            <a:pPr>
              <a:defRPr/>
            </a:pPr>
            <a:r>
              <a:rPr lang="fr-FR" altLang="fr-FR" sz="1400" dirty="0">
                <a:latin typeface="Arial" panose="020B0604020202020204" pitchFamily="34" charset="0"/>
                <a:cs typeface="Arial" panose="020B0604020202020204" pitchFamily="34" charset="0"/>
              </a:rPr>
              <a:t>Les cours reprennent le lendemain des épreuves, sauf les enseignements de spécialité qui ne recommencent que la semaine suivante</a:t>
            </a:r>
          </a:p>
          <a:p>
            <a:pPr>
              <a:defRPr/>
            </a:pPr>
            <a:endParaRPr lang="fr-FR" altLang="fr-FR" sz="1400" dirty="0">
              <a:latin typeface="Arial" panose="020B0604020202020204" pitchFamily="34" charset="0"/>
              <a:cs typeface="Arial" panose="020B0604020202020204" pitchFamily="34" charset="0"/>
            </a:endParaRPr>
          </a:p>
          <a:p>
            <a:pPr>
              <a:defRPr/>
            </a:pPr>
            <a:r>
              <a:rPr lang="fr-FR" altLang="fr-FR" sz="1400" dirty="0">
                <a:latin typeface="Arial" panose="020B0604020202020204" pitchFamily="34" charset="0"/>
                <a:cs typeface="Arial" panose="020B0604020202020204" pitchFamily="34" charset="0"/>
              </a:rPr>
              <a:t>Les copies sont corrigées de manière dématérialisée </a:t>
            </a:r>
          </a:p>
          <a:p>
            <a:pPr marL="0" indent="0">
              <a:buFont typeface="Arial" panose="020B0604020202020204" pitchFamily="34" charset="0"/>
              <a:buNone/>
              <a:defRPr/>
            </a:pPr>
            <a:endParaRPr lang="fr-FR" altLang="fr-FR" sz="1400" dirty="0">
              <a:latin typeface="Arial" panose="020B0604020202020204" pitchFamily="34" charset="0"/>
              <a:cs typeface="Arial" panose="020B0604020202020204" pitchFamily="34" charset="0"/>
            </a:endParaRPr>
          </a:p>
          <a:p>
            <a:pPr>
              <a:defRPr/>
            </a:pPr>
            <a:r>
              <a:rPr lang="fr-FR" altLang="fr-FR" sz="1400" dirty="0">
                <a:latin typeface="Arial" panose="020B0604020202020204" pitchFamily="34" charset="0"/>
                <a:cs typeface="Arial" panose="020B0604020202020204" pitchFamily="34" charset="0"/>
              </a:rPr>
              <a:t>Des commissions académiques d’harmonisation se tiennent à la fin de l’année de </a:t>
            </a:r>
            <a:r>
              <a:rPr lang="fr-FR" altLang="fr-FR" sz="1400" dirty="0" smtClean="0">
                <a:latin typeface="Arial" panose="020B0604020202020204" pitchFamily="34" charset="0"/>
                <a:cs typeface="Arial" panose="020B0604020202020204" pitchFamily="34" charset="0"/>
              </a:rPr>
              <a:t>terminale, pour les disciplines du tronc commun, en contrôle continu. Pour les épreuves terminales, elles se tiennent à l’issue des corrections et avant la remontée des notes. </a:t>
            </a:r>
            <a:endParaRPr lang="fr-FR" altLang="fr-FR" sz="1400" dirty="0">
              <a:latin typeface="Arial" panose="020B0604020202020204" pitchFamily="34" charset="0"/>
              <a:cs typeface="Arial" panose="020B0604020202020204" pitchFamily="34" charset="0"/>
            </a:endParaRPr>
          </a:p>
          <a:p>
            <a:pPr>
              <a:defRPr/>
            </a:pPr>
            <a:endParaRPr lang="fr-FR" altLang="fr-FR" sz="1400" dirty="0">
              <a:latin typeface="Arial" panose="020B0604020202020204" pitchFamily="34" charset="0"/>
              <a:cs typeface="Arial" panose="020B0604020202020204" pitchFamily="34" charset="0"/>
            </a:endParaRPr>
          </a:p>
          <a:p>
            <a:pPr>
              <a:defRPr/>
            </a:pPr>
            <a:r>
              <a:rPr lang="fr-FR" altLang="fr-FR" sz="1400" b="1" dirty="0">
                <a:latin typeface="Arial" panose="020B0604020202020204" pitchFamily="34" charset="0"/>
                <a:cs typeface="Arial" panose="020B0604020202020204" pitchFamily="34" charset="0"/>
              </a:rPr>
              <a:t>Les notes </a:t>
            </a:r>
            <a:r>
              <a:rPr lang="fr-FR" altLang="fr-FR" sz="1400" b="1" dirty="0" smtClean="0">
                <a:latin typeface="Arial" panose="020B0604020202020204" pitchFamily="34" charset="0"/>
                <a:cs typeface="Arial" panose="020B0604020202020204" pitchFamily="34" charset="0"/>
              </a:rPr>
              <a:t>harmonisées obtenues </a:t>
            </a:r>
            <a:r>
              <a:rPr lang="fr-FR" altLang="fr-FR" sz="1400" b="1" dirty="0">
                <a:latin typeface="Arial" panose="020B0604020202020204" pitchFamily="34" charset="0"/>
                <a:cs typeface="Arial" panose="020B0604020202020204" pitchFamily="34" charset="0"/>
              </a:rPr>
              <a:t>aux épreuves de spécialité sont prises en compte dans Parcoursup</a:t>
            </a:r>
            <a:endParaRPr lang="fr-FR" altLang="fr-FR" b="1" dirty="0">
              <a:latin typeface="Arial" panose="020B0604020202020204" pitchFamily="34" charset="0"/>
              <a:cs typeface="Arial" panose="020B0604020202020204" pitchFamily="34" charset="0"/>
            </a:endParaRPr>
          </a:p>
        </p:txBody>
      </p:sp>
      <p:sp>
        <p:nvSpPr>
          <p:cNvPr id="26628" name="Espace réservé du numéro de diapositive 3"/>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CFC7928-EFBA-4E09-9087-6F5B1DF86616}" type="slidenum">
              <a:rPr lang="fr-FR" altLang="fr-FR" smtClean="0">
                <a:solidFill>
                  <a:srgbClr val="404040"/>
                </a:solidFill>
                <a:latin typeface="Arial" panose="020B0604020202020204" pitchFamily="34" charset="0"/>
              </a:rPr>
              <a:pPr/>
              <a:t>5</a:t>
            </a:fld>
            <a:endParaRPr lang="fr-FR" altLang="fr-FR" smtClean="0">
              <a:solidFill>
                <a:srgbClr val="40404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7ADE656-356F-FD48-B7BE-F5B99DD2DB7C}"/>
              </a:ext>
            </a:extLst>
          </p:cNvPr>
          <p:cNvSpPr>
            <a:spLocks noGrp="1"/>
          </p:cNvSpPr>
          <p:nvPr>
            <p:ph type="title"/>
          </p:nvPr>
        </p:nvSpPr>
        <p:spPr/>
        <p:txBody>
          <a:bodyPr/>
          <a:lstStyle/>
          <a:p>
            <a:pPr>
              <a:defRPr/>
            </a:pPr>
            <a:r>
              <a:rPr lang="fr-FR" dirty="0">
                <a:solidFill>
                  <a:schemeClr val="tx1"/>
                </a:solidFill>
              </a:rPr>
              <a:t>L’épreuve </a:t>
            </a:r>
            <a:r>
              <a:rPr lang="fr-FR" dirty="0" smtClean="0">
                <a:solidFill>
                  <a:schemeClr val="tx1"/>
                </a:solidFill>
              </a:rPr>
              <a:t>terminale </a:t>
            </a:r>
            <a:r>
              <a:rPr lang="fr-FR" dirty="0">
                <a:solidFill>
                  <a:schemeClr val="tx1"/>
                </a:solidFill>
              </a:rPr>
              <a:t>de philosophie </a:t>
            </a:r>
            <a:br>
              <a:rPr lang="fr-FR" dirty="0">
                <a:solidFill>
                  <a:schemeClr val="tx1"/>
                </a:solidFill>
              </a:rPr>
            </a:br>
            <a:r>
              <a:rPr lang="fr-FR" dirty="0">
                <a:solidFill>
                  <a:schemeClr val="tx1"/>
                </a:solidFill>
              </a:rPr>
              <a:t>en classe de terminale </a:t>
            </a:r>
          </a:p>
        </p:txBody>
      </p:sp>
      <p:sp>
        <p:nvSpPr>
          <p:cNvPr id="27651" name="Espace réservé du contenu 2"/>
          <p:cNvSpPr>
            <a:spLocks noGrp="1"/>
          </p:cNvSpPr>
          <p:nvPr>
            <p:ph idx="1"/>
          </p:nvPr>
        </p:nvSpPr>
        <p:spPr>
          <a:xfrm>
            <a:off x="804863" y="1476375"/>
            <a:ext cx="7881937" cy="4525963"/>
          </a:xfrm>
        </p:spPr>
        <p:txBody>
          <a:bodyPr/>
          <a:lstStyle/>
          <a:p>
            <a:pPr fontAlgn="base">
              <a:spcAft>
                <a:spcPct val="0"/>
              </a:spcAft>
              <a:buClr>
                <a:srgbClr val="FF6C1A"/>
              </a:buClr>
              <a:buFont typeface="Arial" panose="020B0604020202020204" pitchFamily="34" charset="0"/>
              <a:buChar char="■"/>
            </a:pPr>
            <a:r>
              <a:rPr lang="fr-FR" altLang="fr-FR" dirty="0" smtClean="0">
                <a:solidFill>
                  <a:schemeClr val="tx1"/>
                </a:solidFill>
                <a:latin typeface="Arial" panose="020B0604020202020204" pitchFamily="34" charset="0"/>
                <a:cs typeface="Arial" panose="020B0604020202020204" pitchFamily="34" charset="0"/>
              </a:rPr>
              <a:t> Le 15 juin 2022</a:t>
            </a:r>
            <a:r>
              <a:rPr lang="fr-FR" altLang="fr-FR" dirty="0" smtClean="0">
                <a:solidFill>
                  <a:srgbClr val="FF0000"/>
                </a:solidFill>
                <a:latin typeface="Arial" panose="020B0604020202020204" pitchFamily="34" charset="0"/>
                <a:cs typeface="Arial" panose="020B0604020202020204" pitchFamily="34" charset="0"/>
              </a:rPr>
              <a:t> </a:t>
            </a:r>
            <a:r>
              <a:rPr lang="fr-FR" altLang="fr-FR" dirty="0" smtClean="0">
                <a:solidFill>
                  <a:schemeClr val="tx1"/>
                </a:solidFill>
                <a:latin typeface="Arial" panose="020B0604020202020204" pitchFamily="34" charset="0"/>
                <a:cs typeface="Arial" panose="020B0604020202020204" pitchFamily="34" charset="0"/>
              </a:rPr>
              <a:t>les élèves de terminale de voie générale et de voie technologique passent l’épreuve terminale de philosophie </a:t>
            </a:r>
          </a:p>
          <a:p>
            <a:pPr fontAlgn="base">
              <a:spcAft>
                <a:spcPct val="0"/>
              </a:spcAft>
              <a:buClr>
                <a:srgbClr val="FF6C1A"/>
              </a:buClr>
              <a:buFont typeface="Arial" panose="020B0604020202020204" pitchFamily="34" charset="0"/>
              <a:buChar char="■"/>
            </a:pPr>
            <a:endParaRPr lang="fr-FR" altLang="fr-FR" dirty="0" smtClean="0">
              <a:solidFill>
                <a:schemeClr val="tx1"/>
              </a:solidFill>
              <a:latin typeface="Arial" panose="020B0604020202020204" pitchFamily="34" charset="0"/>
              <a:cs typeface="Arial" panose="020B0604020202020204" pitchFamily="34" charset="0"/>
            </a:endParaRPr>
          </a:p>
          <a:p>
            <a:pPr fontAlgn="base">
              <a:spcAft>
                <a:spcPct val="0"/>
              </a:spcAft>
              <a:buClr>
                <a:srgbClr val="FF6C1A"/>
              </a:buClr>
              <a:buFont typeface="Arial" panose="020B0604020202020204" pitchFamily="34" charset="0"/>
              <a:buChar char="■"/>
            </a:pPr>
            <a:r>
              <a:rPr lang="fr-FR" altLang="fr-FR" dirty="0" smtClean="0">
                <a:solidFill>
                  <a:schemeClr val="tx1"/>
                </a:solidFill>
                <a:latin typeface="Arial" panose="020B0604020202020204" pitchFamily="34" charset="0"/>
                <a:cs typeface="Arial" panose="020B0604020202020204" pitchFamily="34" charset="0"/>
              </a:rPr>
              <a:t>Trois énoncés de sujet sont proposés au choix du candidat.</a:t>
            </a:r>
          </a:p>
          <a:p>
            <a:pPr lvl="1" fontAlgn="base">
              <a:spcAft>
                <a:spcPct val="0"/>
              </a:spcAft>
            </a:pPr>
            <a:r>
              <a:rPr lang="fr-FR" altLang="fr-FR" dirty="0" smtClean="0">
                <a:latin typeface="Arial" panose="020B0604020202020204" pitchFamily="34" charset="0"/>
                <a:cs typeface="Arial" panose="020B0604020202020204" pitchFamily="34" charset="0"/>
              </a:rPr>
              <a:t>Deux sujets de dissertation </a:t>
            </a:r>
          </a:p>
          <a:p>
            <a:pPr lvl="1" fontAlgn="base">
              <a:spcAft>
                <a:spcPct val="0"/>
              </a:spcAft>
            </a:pPr>
            <a:r>
              <a:rPr lang="fr-FR" altLang="fr-FR" dirty="0" smtClean="0">
                <a:latin typeface="Arial" panose="020B0604020202020204" pitchFamily="34" charset="0"/>
                <a:cs typeface="Arial" panose="020B0604020202020204" pitchFamily="34" charset="0"/>
              </a:rPr>
              <a:t>Un sujet d’explication de texte</a:t>
            </a:r>
          </a:p>
          <a:p>
            <a:pPr lvl="1" fontAlgn="base">
              <a:spcAft>
                <a:spcPct val="0"/>
              </a:spcAft>
            </a:pPr>
            <a:endParaRPr lang="fr-FR" altLang="fr-FR" dirty="0" smtClean="0">
              <a:latin typeface="Arial" panose="020B0604020202020204" pitchFamily="34" charset="0"/>
              <a:cs typeface="Arial" panose="020B0604020202020204" pitchFamily="34" charset="0"/>
            </a:endParaRPr>
          </a:p>
          <a:p>
            <a:pPr fontAlgn="base">
              <a:spcAft>
                <a:spcPct val="0"/>
              </a:spcAft>
              <a:buClr>
                <a:srgbClr val="FF6C1A"/>
              </a:buClr>
              <a:buFont typeface="Arial" panose="020B0604020202020204" pitchFamily="34" charset="0"/>
              <a:buChar char="■"/>
            </a:pPr>
            <a:r>
              <a:rPr lang="fr-FR" altLang="fr-FR" dirty="0" smtClean="0">
                <a:solidFill>
                  <a:schemeClr val="tx1"/>
                </a:solidFill>
                <a:latin typeface="Arial" panose="020B0604020202020204" pitchFamily="34" charset="0"/>
                <a:cs typeface="Arial" panose="020B0604020202020204" pitchFamily="34" charset="0"/>
              </a:rPr>
              <a:t>Il s'agit d'évaluer l'aptitude du candidat à :</a:t>
            </a:r>
          </a:p>
          <a:p>
            <a:pPr lvl="1" fontAlgn="base">
              <a:spcAft>
                <a:spcPct val="0"/>
              </a:spcAft>
            </a:pPr>
            <a:r>
              <a:rPr lang="fr-FR" altLang="fr-FR" dirty="0" smtClean="0">
                <a:latin typeface="Arial" panose="020B0604020202020204" pitchFamily="34" charset="0"/>
                <a:cs typeface="Arial" panose="020B0604020202020204" pitchFamily="34" charset="0"/>
              </a:rPr>
              <a:t>Construire une réflexion à partir des connaissances et des savoir-faire acquis en classe;</a:t>
            </a:r>
          </a:p>
          <a:p>
            <a:pPr lvl="1" fontAlgn="base">
              <a:spcAft>
                <a:spcPct val="0"/>
              </a:spcAft>
            </a:pPr>
            <a:r>
              <a:rPr lang="fr-FR" altLang="fr-FR" dirty="0" smtClean="0">
                <a:latin typeface="Arial" panose="020B0604020202020204" pitchFamily="34" charset="0"/>
                <a:cs typeface="Arial" panose="020B0604020202020204" pitchFamily="34" charset="0"/>
              </a:rPr>
              <a:t>Identifier, poser et formuler un problème lié à une ou à plusieurs notions du programme;</a:t>
            </a:r>
          </a:p>
          <a:p>
            <a:pPr lvl="1" fontAlgn="base">
              <a:spcAft>
                <a:spcPct val="0"/>
              </a:spcAft>
            </a:pPr>
            <a:r>
              <a:rPr lang="fr-FR" altLang="fr-FR" dirty="0" smtClean="0">
                <a:latin typeface="Arial" panose="020B0604020202020204" pitchFamily="34" charset="0"/>
                <a:cs typeface="Arial" panose="020B0604020202020204" pitchFamily="34" charset="0"/>
              </a:rPr>
              <a:t>Lire avec attention et expliquer avec précision un texte proposé à l'étude; </a:t>
            </a:r>
          </a:p>
          <a:p>
            <a:pPr lvl="1" fontAlgn="base">
              <a:spcAft>
                <a:spcPct val="0"/>
              </a:spcAft>
            </a:pPr>
            <a:r>
              <a:rPr lang="fr-FR" altLang="fr-FR" dirty="0" smtClean="0">
                <a:latin typeface="Arial" panose="020B0604020202020204" pitchFamily="34" charset="0"/>
                <a:cs typeface="Arial" panose="020B0604020202020204" pitchFamily="34" charset="0"/>
              </a:rPr>
              <a:t>Conduire un raisonnement de manière rigoureuse;</a:t>
            </a:r>
          </a:p>
          <a:p>
            <a:pPr lvl="1" fontAlgn="base">
              <a:spcAft>
                <a:spcPct val="0"/>
              </a:spcAft>
            </a:pPr>
            <a:r>
              <a:rPr lang="fr-FR" altLang="fr-FR" dirty="0" smtClean="0">
                <a:latin typeface="Arial" panose="020B0604020202020204" pitchFamily="34" charset="0"/>
                <a:cs typeface="Arial" panose="020B0604020202020204" pitchFamily="34" charset="0"/>
              </a:rPr>
              <a:t>Composer avec méthode un travail écrit : poser et formuler un problème, organiser sa réflexion en étapes différenciées, enchaîner logiquement ses idées en établissant une transition entre elles, argumenter sur la base de raisons explicites, proposer et justifier une conclusion.</a:t>
            </a:r>
          </a:p>
          <a:p>
            <a:pPr lvl="1" fontAlgn="base">
              <a:spcAft>
                <a:spcPct val="0"/>
              </a:spcAft>
            </a:pPr>
            <a:endParaRPr lang="fr-FR" altLang="fr-FR" dirty="0" smtClean="0">
              <a:latin typeface="Arial" panose="020B0604020202020204" pitchFamily="34" charset="0"/>
              <a:cs typeface="Arial" panose="020B0604020202020204" pitchFamily="34" charset="0"/>
            </a:endParaRPr>
          </a:p>
          <a:p>
            <a:pPr fontAlgn="base">
              <a:spcAft>
                <a:spcPct val="0"/>
              </a:spcAft>
              <a:buClr>
                <a:srgbClr val="FF6C1A"/>
              </a:buClr>
              <a:buFont typeface="Arial" panose="020B0604020202020204" pitchFamily="34" charset="0"/>
              <a:buChar char="■"/>
            </a:pPr>
            <a:endParaRPr lang="fr-FR" altLang="fr-FR" dirty="0" smtClean="0">
              <a:solidFill>
                <a:schemeClr val="tx1"/>
              </a:solidFill>
              <a:latin typeface="Arial" panose="020B0604020202020204" pitchFamily="34" charset="0"/>
              <a:cs typeface="Arial" panose="020B0604020202020204" pitchFamily="34" charset="0"/>
            </a:endParaRPr>
          </a:p>
        </p:txBody>
      </p:sp>
      <p:sp>
        <p:nvSpPr>
          <p:cNvPr id="27652" name="Espace réservé du numéro de diapositive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0C7F1C7-B466-4CB3-BBBE-230DE6970E5E}" type="slidenum">
              <a:rPr lang="fr-FR" altLang="fr-FR" smtClean="0">
                <a:solidFill>
                  <a:srgbClr val="404040"/>
                </a:solidFill>
                <a:latin typeface="Arial" panose="020B0604020202020204" pitchFamily="34" charset="0"/>
              </a:rPr>
              <a:pPr/>
              <a:t>6</a:t>
            </a:fld>
            <a:endParaRPr lang="fr-FR" altLang="fr-FR" smtClean="0">
              <a:solidFill>
                <a:srgbClr val="40404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5280979-3AA0-ED49-AA1C-300783EDD57A}"/>
              </a:ext>
            </a:extLst>
          </p:cNvPr>
          <p:cNvSpPr>
            <a:spLocks noGrp="1"/>
          </p:cNvSpPr>
          <p:nvPr>
            <p:ph type="title"/>
          </p:nvPr>
        </p:nvSpPr>
        <p:spPr>
          <a:xfrm>
            <a:off x="809625" y="468313"/>
            <a:ext cx="7881938" cy="1003300"/>
          </a:xfrm>
        </p:spPr>
        <p:txBody>
          <a:bodyPr anchor="t"/>
          <a:lstStyle/>
          <a:p>
            <a:pPr>
              <a:defRPr/>
            </a:pPr>
            <a:r>
              <a:rPr lang="fr-FR" dirty="0">
                <a:solidFill>
                  <a:schemeClr val="tx1"/>
                </a:solidFill>
              </a:rPr>
              <a:t>FOCUS SUR : LE GRAND ORAL</a:t>
            </a:r>
          </a:p>
        </p:txBody>
      </p:sp>
      <p:sp>
        <p:nvSpPr>
          <p:cNvPr id="28675" name="Espace réservé du texte 2"/>
          <p:cNvSpPr>
            <a:spLocks noGrp="1"/>
          </p:cNvSpPr>
          <p:nvPr>
            <p:ph type="body" sz="quarter" idx="13"/>
          </p:nvPr>
        </p:nvSpPr>
        <p:spPr>
          <a:xfrm>
            <a:off x="804863" y="1135063"/>
            <a:ext cx="7881937" cy="4259262"/>
          </a:xfrm>
        </p:spPr>
        <p:txBody>
          <a:bodyPr/>
          <a:lstStyle/>
          <a:p>
            <a:pPr fontAlgn="base">
              <a:spcAft>
                <a:spcPct val="0"/>
              </a:spcAft>
              <a:buClr>
                <a:srgbClr val="EE7444"/>
              </a:buClr>
              <a:buFont typeface="Arial" panose="020B0604020202020204" pitchFamily="34" charset="0"/>
              <a:buChar char="■"/>
            </a:pPr>
            <a:r>
              <a:rPr lang="fr-FR" altLang="fr-FR" b="1" smtClean="0">
                <a:solidFill>
                  <a:schemeClr val="tx1"/>
                </a:solidFill>
                <a:latin typeface="Arial" panose="020B0604020202020204" pitchFamily="34" charset="0"/>
                <a:cs typeface="Arial" panose="020B0604020202020204" pitchFamily="34" charset="0"/>
              </a:rPr>
              <a:t>Du 20 juin au 1er juillet 2022</a:t>
            </a:r>
          </a:p>
        </p:txBody>
      </p:sp>
      <p:sp>
        <p:nvSpPr>
          <p:cNvPr id="28676" name="Espace réservé du numéro de diapositive 3"/>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BA7272D7-EB7D-4E68-A7B4-CA266AED1EFF}" type="slidenum">
              <a:rPr lang="fr-FR" altLang="fr-FR" smtClean="0">
                <a:solidFill>
                  <a:srgbClr val="404040"/>
                </a:solidFill>
              </a:rPr>
              <a:pPr>
                <a:spcBef>
                  <a:spcPct val="0"/>
                </a:spcBef>
                <a:buClrTx/>
                <a:buSzTx/>
                <a:buFontTx/>
                <a:buNone/>
              </a:pPr>
              <a:t>7</a:t>
            </a:fld>
            <a:endParaRPr lang="fr-FR" altLang="fr-FR" smtClean="0">
              <a:solidFill>
                <a:srgbClr val="404040"/>
              </a:solidFill>
            </a:endParaRPr>
          </a:p>
        </p:txBody>
      </p:sp>
      <p:sp>
        <p:nvSpPr>
          <p:cNvPr id="28677" name="ZoneTexte 4"/>
          <p:cNvSpPr txBox="1">
            <a:spLocks noChangeArrowheads="1"/>
          </p:cNvSpPr>
          <p:nvPr/>
        </p:nvSpPr>
        <p:spPr bwMode="auto">
          <a:xfrm>
            <a:off x="857250" y="4562475"/>
            <a:ext cx="3810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b="1">
                <a:solidFill>
                  <a:schemeClr val="tx1"/>
                </a:solidFill>
              </a:rPr>
              <a:t>Voie générale </a:t>
            </a:r>
          </a:p>
        </p:txBody>
      </p:sp>
      <p:sp>
        <p:nvSpPr>
          <p:cNvPr id="28678" name="ZoneTexte 5"/>
          <p:cNvSpPr txBox="1">
            <a:spLocks noChangeArrowheads="1"/>
          </p:cNvSpPr>
          <p:nvPr/>
        </p:nvSpPr>
        <p:spPr bwMode="auto">
          <a:xfrm>
            <a:off x="4667250" y="4564063"/>
            <a:ext cx="41338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b="1">
                <a:solidFill>
                  <a:schemeClr val="tx1"/>
                </a:solidFill>
              </a:rPr>
              <a:t>Voie technologique</a:t>
            </a:r>
          </a:p>
        </p:txBody>
      </p:sp>
      <p:sp>
        <p:nvSpPr>
          <p:cNvPr id="28679" name="ZoneTexte 6"/>
          <p:cNvSpPr txBox="1">
            <a:spLocks noChangeArrowheads="1"/>
          </p:cNvSpPr>
          <p:nvPr/>
        </p:nvSpPr>
        <p:spPr bwMode="auto">
          <a:xfrm>
            <a:off x="904875" y="5156200"/>
            <a:ext cx="3714750" cy="323850"/>
          </a:xfrm>
          <a:prstGeom prst="rect">
            <a:avLst/>
          </a:prstGeom>
          <a:solidFill>
            <a:schemeClr val="bg1"/>
          </a:solidFill>
          <a:ln w="38100">
            <a:solidFill>
              <a:srgbClr val="95BCE5"/>
            </a:solidFill>
            <a:miter lim="800000"/>
            <a:headEnd/>
            <a:tailEnd/>
          </a:ln>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500">
                <a:solidFill>
                  <a:schemeClr val="tx1"/>
                </a:solidFill>
              </a:rPr>
              <a:t>Coefficient 10</a:t>
            </a:r>
          </a:p>
        </p:txBody>
      </p:sp>
      <p:sp>
        <p:nvSpPr>
          <p:cNvPr id="65544" name="ZoneTexte 7">
            <a:extLst>
              <a:ext uri="{FF2B5EF4-FFF2-40B4-BE49-F238E27FC236}">
                <a16:creationId xmlns:a16="http://schemas.microsoft.com/office/drawing/2014/main" xmlns="" id="{FC2F5A48-B1D4-8A4F-A00A-9F610C763B14}"/>
              </a:ext>
            </a:extLst>
          </p:cNvPr>
          <p:cNvSpPr txBox="1">
            <a:spLocks noChangeArrowheads="1"/>
          </p:cNvSpPr>
          <p:nvPr/>
        </p:nvSpPr>
        <p:spPr bwMode="auto">
          <a:xfrm>
            <a:off x="4886325" y="5153025"/>
            <a:ext cx="3714750" cy="323850"/>
          </a:xfrm>
          <a:prstGeom prst="rect">
            <a:avLst/>
          </a:prstGeom>
          <a:solidFill>
            <a:schemeClr val="bg1"/>
          </a:solidFill>
          <a:ln w="38100">
            <a:solidFill>
              <a:schemeClr val="accent6"/>
            </a:solidFill>
            <a:miter lim="800000"/>
            <a:headEnd/>
            <a:tailEnd/>
          </a:ln>
        </p:spPr>
        <p:txBody>
          <a:bodyPr>
            <a:spAutoFit/>
          </a:bodyPr>
          <a:lstStyle>
            <a:lvl1pPr eaLnBrk="0" hangingPunct="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eaLnBrk="0" hangingPunct="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eaLnBrk="0" hangingPunct="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eaLnBrk="0" hangingPunct="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algn="ctr" eaLnBrk="1" hangingPunct="1">
              <a:spcBef>
                <a:spcPct val="0"/>
              </a:spcBef>
              <a:buClrTx/>
              <a:buSzTx/>
              <a:buFontTx/>
              <a:buNone/>
              <a:defRPr/>
            </a:pPr>
            <a:r>
              <a:rPr lang="fr-FR" altLang="fr-FR" sz="1500" dirty="0"/>
              <a:t>Coefficient 14</a:t>
            </a:r>
          </a:p>
        </p:txBody>
      </p:sp>
      <p:sp>
        <p:nvSpPr>
          <p:cNvPr id="59401" name="ZoneTexte 4">
            <a:extLst>
              <a:ext uri="{FF2B5EF4-FFF2-40B4-BE49-F238E27FC236}">
                <a16:creationId xmlns:a16="http://schemas.microsoft.com/office/drawing/2014/main" xmlns="" id="{418DE5B9-DB9B-504A-B766-CD642F2E3E67}"/>
              </a:ext>
            </a:extLst>
          </p:cNvPr>
          <p:cNvSpPr txBox="1">
            <a:spLocks noChangeArrowheads="1"/>
          </p:cNvSpPr>
          <p:nvPr/>
        </p:nvSpPr>
        <p:spPr bwMode="auto">
          <a:xfrm>
            <a:off x="522288" y="1754188"/>
            <a:ext cx="8078787"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7800" indent="-177800">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lvl="1" algn="ctr" eaLnBrk="1" hangingPunct="1">
              <a:spcBef>
                <a:spcPct val="0"/>
              </a:spcBef>
              <a:buClrTx/>
              <a:buFontTx/>
              <a:buNone/>
              <a:defRPr/>
            </a:pPr>
            <a:r>
              <a:rPr lang="fr-FR" altLang="fr-FR" sz="3200" b="1" dirty="0">
                <a:latin typeface="Calibri" panose="020F0502020204030204" pitchFamily="34" charset="0"/>
              </a:rPr>
              <a:t>Epreuve orale</a:t>
            </a:r>
          </a:p>
          <a:p>
            <a:pPr marL="742950" lvl="1" indent="-285750" algn="ctr" eaLnBrk="1" hangingPunct="1">
              <a:spcBef>
                <a:spcPct val="0"/>
              </a:spcBef>
              <a:buClrTx/>
              <a:defRPr/>
            </a:pPr>
            <a:r>
              <a:rPr lang="fr-FR" altLang="fr-FR" sz="1800" b="1" dirty="0">
                <a:latin typeface="Calibri" panose="020F0502020204030204" pitchFamily="34" charset="0"/>
              </a:rPr>
              <a:t>Adossée à 1 ou 2 enseignement(s) de spécialité  suivi(s) par le candidat</a:t>
            </a:r>
          </a:p>
          <a:p>
            <a:pPr marL="742950" lvl="1" indent="-285750" algn="ctr" eaLnBrk="1" hangingPunct="1">
              <a:spcBef>
                <a:spcPct val="0"/>
              </a:spcBef>
              <a:buClrTx/>
              <a:defRPr/>
            </a:pPr>
            <a:r>
              <a:rPr lang="fr-FR" altLang="fr-FR" sz="1800" b="1" dirty="0">
                <a:latin typeface="Calibri" panose="020F0502020204030204" pitchFamily="34" charset="0"/>
              </a:rPr>
              <a:t>20 minutes de préparation, puis 20 minutes d’oral</a:t>
            </a:r>
          </a:p>
          <a:p>
            <a:pPr marL="742950" lvl="1" indent="-285750" algn="ctr" eaLnBrk="1" hangingPunct="1">
              <a:spcBef>
                <a:spcPct val="0"/>
              </a:spcBef>
              <a:buClrTx/>
              <a:defRPr/>
            </a:pPr>
            <a:r>
              <a:rPr lang="fr-FR" altLang="fr-FR" sz="1800" b="1" dirty="0">
                <a:latin typeface="Calibri" panose="020F0502020204030204" pitchFamily="34" charset="0"/>
              </a:rPr>
              <a:t>L’oral se déroule en 3 temps de 5, 10, et 5 minutes</a:t>
            </a:r>
          </a:p>
          <a:p>
            <a:pPr marL="742950" lvl="1" indent="-285750" algn="ctr" eaLnBrk="1" hangingPunct="1">
              <a:spcBef>
                <a:spcPct val="0"/>
              </a:spcBef>
              <a:buClrTx/>
              <a:defRPr/>
            </a:pPr>
            <a:r>
              <a:rPr lang="fr-FR" altLang="fr-FR" sz="1800" b="1" dirty="0">
                <a:latin typeface="Calibri" panose="020F0502020204030204" pitchFamily="34" charset="0"/>
              </a:rPr>
              <a:t>Le jury est composé de 2 professeurs dont 1 enseignant dans l’une des deux spécialités de l’élève (en voie générale) ou la spécialité dans laquelle l’élève a réalisé un projet (en voie technologique), et 1 autre professeur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C3663D1-2E70-6041-9EE2-CB0740CF2ED7}"/>
              </a:ext>
            </a:extLst>
          </p:cNvPr>
          <p:cNvSpPr>
            <a:spLocks noGrp="1"/>
          </p:cNvSpPr>
          <p:nvPr>
            <p:ph type="title"/>
          </p:nvPr>
        </p:nvSpPr>
        <p:spPr>
          <a:xfrm>
            <a:off x="809625" y="468313"/>
            <a:ext cx="7881938" cy="1003300"/>
          </a:xfrm>
        </p:spPr>
        <p:txBody>
          <a:bodyPr anchor="t"/>
          <a:lstStyle/>
          <a:p>
            <a:pPr>
              <a:defRPr/>
            </a:pPr>
            <a:r>
              <a:rPr lang="fr-FR" dirty="0">
                <a:solidFill>
                  <a:schemeClr val="tx1"/>
                </a:solidFill>
              </a:rPr>
              <a:t>FOCUS SUR : LE GRAND ORAL</a:t>
            </a:r>
          </a:p>
        </p:txBody>
      </p:sp>
      <p:sp>
        <p:nvSpPr>
          <p:cNvPr id="29699" name="Espace réservé du numéro de diapositive 3"/>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463FE1ED-20E5-4112-BE6F-23D25BF8A057}" type="slidenum">
              <a:rPr lang="fr-FR" altLang="fr-FR" smtClean="0">
                <a:solidFill>
                  <a:srgbClr val="404040"/>
                </a:solidFill>
              </a:rPr>
              <a:pPr>
                <a:spcBef>
                  <a:spcPct val="0"/>
                </a:spcBef>
                <a:buClrTx/>
                <a:buSzTx/>
                <a:buFontTx/>
                <a:buNone/>
              </a:pPr>
              <a:t>8</a:t>
            </a:fld>
            <a:endParaRPr lang="fr-FR" altLang="fr-FR" smtClean="0">
              <a:solidFill>
                <a:srgbClr val="404040"/>
              </a:solidFill>
            </a:endParaRPr>
          </a:p>
        </p:txBody>
      </p:sp>
      <p:sp>
        <p:nvSpPr>
          <p:cNvPr id="6" name="Espace réservé du texte 2">
            <a:extLst>
              <a:ext uri="{FF2B5EF4-FFF2-40B4-BE49-F238E27FC236}">
                <a16:creationId xmlns:a16="http://schemas.microsoft.com/office/drawing/2014/main" xmlns="" id="{823BD78D-0D6E-6248-8F1D-3D2C7DE3EC4F}"/>
              </a:ext>
            </a:extLst>
          </p:cNvPr>
          <p:cNvSpPr>
            <a:spLocks noGrp="1"/>
          </p:cNvSpPr>
          <p:nvPr>
            <p:ph type="body" sz="quarter" idx="13"/>
          </p:nvPr>
        </p:nvSpPr>
        <p:spPr>
          <a:xfrm>
            <a:off x="804863" y="1163638"/>
            <a:ext cx="7881937" cy="4598987"/>
          </a:xfrm>
        </p:spPr>
        <p:txBody>
          <a:bodyPr/>
          <a:lstStyle/>
          <a:p>
            <a:pPr fontAlgn="base">
              <a:spcAft>
                <a:spcPct val="0"/>
              </a:spcAft>
              <a:buClr>
                <a:srgbClr val="EE7444"/>
              </a:buClr>
              <a:buFont typeface="Arial" panose="020B0604020202020204" pitchFamily="34" charset="0"/>
              <a:buChar char="■"/>
              <a:defRPr/>
            </a:pPr>
            <a:endParaRPr lang="fr-FR" altLang="fr-FR" b="1" dirty="0">
              <a:solidFill>
                <a:schemeClr val="tx1"/>
              </a:solidFill>
              <a:latin typeface="Arial" panose="020B0604020202020204" pitchFamily="34" charset="0"/>
              <a:cs typeface="Arial" panose="020B0604020202020204" pitchFamily="34" charset="0"/>
            </a:endParaRPr>
          </a:p>
          <a:p>
            <a:pPr fontAlgn="base">
              <a:spcAft>
                <a:spcPct val="0"/>
              </a:spcAft>
              <a:buClr>
                <a:srgbClr val="EE7444"/>
              </a:buClr>
              <a:buFont typeface="Arial" panose="020B0604020202020204" pitchFamily="34" charset="0"/>
              <a:buChar char="■"/>
              <a:defRPr/>
            </a:pPr>
            <a:r>
              <a:rPr lang="fr-FR" altLang="fr-FR" b="1" dirty="0">
                <a:solidFill>
                  <a:schemeClr val="tx1"/>
                </a:solidFill>
                <a:latin typeface="Arial" panose="020B0604020202020204" pitchFamily="34" charset="0"/>
                <a:cs typeface="Arial" panose="020B0604020202020204" pitchFamily="34" charset="0"/>
              </a:rPr>
              <a:t>3 OBJECTIFS </a:t>
            </a:r>
          </a:p>
          <a:p>
            <a:pPr fontAlgn="base">
              <a:spcAft>
                <a:spcPct val="0"/>
              </a:spcAft>
              <a:buClr>
                <a:srgbClr val="EE7444"/>
              </a:buClr>
              <a:buFont typeface="Arial" panose="020B0604020202020204" pitchFamily="34" charset="0"/>
              <a:buChar char="■"/>
              <a:defRPr/>
            </a:pPr>
            <a:endParaRPr lang="fr-FR" altLang="fr-FR" b="1" dirty="0">
              <a:solidFill>
                <a:schemeClr val="tx1"/>
              </a:solidFill>
              <a:latin typeface="Arial" panose="020B0604020202020204" pitchFamily="34" charset="0"/>
              <a:cs typeface="Arial" panose="020B0604020202020204" pitchFamily="34" charset="0"/>
            </a:endParaRPr>
          </a:p>
          <a:p>
            <a:pPr marL="800100" lvl="1" indent="-342900" fontAlgn="base">
              <a:spcAft>
                <a:spcPct val="0"/>
              </a:spcAft>
              <a:buClr>
                <a:srgbClr val="EE7444"/>
              </a:buClr>
              <a:buFont typeface="+mj-lt"/>
              <a:buAutoNum type="arabicPeriod"/>
              <a:defRPr/>
            </a:pPr>
            <a:r>
              <a:rPr lang="fr-FR" sz="1600" dirty="0"/>
              <a:t>Apprendre à vous exprimer en public de façon claire et convaincante</a:t>
            </a:r>
          </a:p>
          <a:p>
            <a:pPr marL="800100" lvl="1" indent="-342900" fontAlgn="base">
              <a:spcAft>
                <a:spcPct val="0"/>
              </a:spcAft>
              <a:buClr>
                <a:srgbClr val="EE7444"/>
              </a:buClr>
              <a:buFont typeface="+mj-lt"/>
              <a:buAutoNum type="arabicPeriod"/>
              <a:defRPr/>
            </a:pPr>
            <a:endParaRPr lang="fr-FR" sz="1600" dirty="0"/>
          </a:p>
          <a:p>
            <a:pPr marL="800100" lvl="1" indent="-342900" fontAlgn="base">
              <a:spcAft>
                <a:spcPct val="0"/>
              </a:spcAft>
              <a:buClr>
                <a:srgbClr val="EE7444"/>
              </a:buClr>
              <a:buFont typeface="+mj-lt"/>
              <a:buAutoNum type="arabicPeriod"/>
              <a:defRPr/>
            </a:pPr>
            <a:r>
              <a:rPr lang="fr-FR" altLang="fr-FR" sz="1600" dirty="0">
                <a:latin typeface="Arial" panose="020B0604020202020204" pitchFamily="34" charset="0"/>
                <a:cs typeface="Arial" panose="020B0604020202020204" pitchFamily="34" charset="0"/>
              </a:rPr>
              <a:t>Évaluer vos capacités d’argumentation, votre esprit critique, votre expression, la clarté de votre propos, votre engagement dans votre parole et votre force de conviction</a:t>
            </a:r>
          </a:p>
          <a:p>
            <a:pPr marL="800100" lvl="1" indent="-342900" fontAlgn="base">
              <a:spcAft>
                <a:spcPct val="0"/>
              </a:spcAft>
              <a:buClr>
                <a:srgbClr val="EE7444"/>
              </a:buClr>
              <a:buFont typeface="+mj-lt"/>
              <a:buAutoNum type="arabicPeriod"/>
              <a:defRPr/>
            </a:pPr>
            <a:endParaRPr lang="fr-FR" altLang="fr-FR" sz="1600" dirty="0">
              <a:latin typeface="Arial" panose="020B0604020202020204" pitchFamily="34" charset="0"/>
              <a:cs typeface="Arial" panose="020B0604020202020204" pitchFamily="34" charset="0"/>
            </a:endParaRPr>
          </a:p>
          <a:p>
            <a:pPr marL="800100" lvl="1" indent="-342900" fontAlgn="base">
              <a:spcAft>
                <a:spcPct val="0"/>
              </a:spcAft>
              <a:buClr>
                <a:srgbClr val="EE7444"/>
              </a:buClr>
              <a:buFont typeface="+mj-lt"/>
              <a:buAutoNum type="arabicPeriod"/>
              <a:defRPr/>
            </a:pPr>
            <a:r>
              <a:rPr lang="fr-FR" altLang="fr-FR" sz="1600" dirty="0">
                <a:latin typeface="Arial" panose="020B0604020202020204" pitchFamily="34" charset="0"/>
                <a:cs typeface="Arial" panose="020B0604020202020204" pitchFamily="34" charset="0"/>
              </a:rPr>
              <a:t>Utiliser vos connaissances pour développer une argumentation et montrer en quoi elles sont essentielles pour votre projet de poursuite d'études, et même votre projet professionnel.</a:t>
            </a:r>
          </a:p>
          <a:p>
            <a:pPr lvl="1" fontAlgn="base">
              <a:spcAft>
                <a:spcPct val="0"/>
              </a:spcAft>
              <a:buClr>
                <a:srgbClr val="EE7444"/>
              </a:buClr>
              <a:buFont typeface="Arial" panose="020B0604020202020204" pitchFamily="34" charset="0"/>
              <a:buChar char="■"/>
              <a:defRPr/>
            </a:pPr>
            <a:endParaRPr lang="fr-FR" altLang="fr-FR" dirty="0">
              <a:latin typeface="Arial" panose="020B0604020202020204" pitchFamily="34" charset="0"/>
              <a:cs typeface="Arial" panose="020B0604020202020204" pitchFamily="34" charset="0"/>
            </a:endParaRPr>
          </a:p>
          <a:p>
            <a:pPr marL="0" indent="0" fontAlgn="base">
              <a:spcAft>
                <a:spcPct val="0"/>
              </a:spcAft>
              <a:buClr>
                <a:srgbClr val="EE7444"/>
              </a:buClr>
              <a:buFont typeface="Arial"/>
              <a:buNone/>
              <a:defRPr/>
            </a:pPr>
            <a:endParaRPr lang="fr-FR" altLang="fr-FR" sz="1400" b="1"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E1EC558-F0EC-6D40-B6A5-799C6CA18620}"/>
              </a:ext>
            </a:extLst>
          </p:cNvPr>
          <p:cNvSpPr>
            <a:spLocks noGrp="1"/>
          </p:cNvSpPr>
          <p:nvPr>
            <p:ph type="title"/>
          </p:nvPr>
        </p:nvSpPr>
        <p:spPr>
          <a:xfrm>
            <a:off x="809625" y="468313"/>
            <a:ext cx="7881938" cy="1003300"/>
          </a:xfrm>
        </p:spPr>
        <p:txBody>
          <a:bodyPr anchor="t"/>
          <a:lstStyle/>
          <a:p>
            <a:pPr>
              <a:defRPr/>
            </a:pPr>
            <a:r>
              <a:rPr lang="fr-FR" dirty="0">
                <a:solidFill>
                  <a:schemeClr val="tx1"/>
                </a:solidFill>
              </a:rPr>
              <a:t>FOCUS SUR : LE GRAND ORAL</a:t>
            </a:r>
          </a:p>
        </p:txBody>
      </p:sp>
      <p:sp>
        <p:nvSpPr>
          <p:cNvPr id="35843" name="Espace réservé du texte 2">
            <a:extLst>
              <a:ext uri="{FF2B5EF4-FFF2-40B4-BE49-F238E27FC236}">
                <a16:creationId xmlns:a16="http://schemas.microsoft.com/office/drawing/2014/main" xmlns="" id="{0C9E5E61-EAB9-7442-B5EA-20CDA6433CE8}"/>
              </a:ext>
            </a:extLst>
          </p:cNvPr>
          <p:cNvSpPr>
            <a:spLocks noGrp="1"/>
          </p:cNvSpPr>
          <p:nvPr>
            <p:ph type="body" sz="quarter" idx="13"/>
          </p:nvPr>
        </p:nvSpPr>
        <p:spPr>
          <a:xfrm>
            <a:off x="804863" y="1038225"/>
            <a:ext cx="7881937" cy="2206625"/>
          </a:xfrm>
        </p:spPr>
        <p:txBody>
          <a:bodyPr/>
          <a:lstStyle/>
          <a:p>
            <a:pPr fontAlgn="base">
              <a:spcAft>
                <a:spcPct val="0"/>
              </a:spcAft>
              <a:buClr>
                <a:srgbClr val="EE7444"/>
              </a:buClr>
              <a:buFont typeface="Arial" panose="020B0604020202020204" pitchFamily="34" charset="0"/>
              <a:buChar char="■"/>
              <a:defRPr/>
            </a:pPr>
            <a:r>
              <a:rPr lang="fr-FR" altLang="fr-FR" sz="1400" b="1" dirty="0">
                <a:solidFill>
                  <a:schemeClr val="tx1"/>
                </a:solidFill>
                <a:latin typeface="Arial" panose="020B0604020202020204" pitchFamily="34" charset="0"/>
                <a:cs typeface="Arial" panose="020B0604020202020204" pitchFamily="34" charset="0"/>
              </a:rPr>
              <a:t>PHASE PRÉPARATOIRE = 20 min</a:t>
            </a:r>
          </a:p>
          <a:p>
            <a:pPr lvl="1" fontAlgn="base">
              <a:spcAft>
                <a:spcPct val="0"/>
              </a:spcAft>
              <a:buClr>
                <a:srgbClr val="EE7444"/>
              </a:buClr>
              <a:buFont typeface="Arial" panose="020B0604020202020204" pitchFamily="34" charset="0"/>
              <a:buChar char="■"/>
              <a:defRPr/>
            </a:pPr>
            <a:r>
              <a:rPr lang="fr-FR" altLang="fr-FR" sz="1100" dirty="0">
                <a:latin typeface="Arial" panose="020B0604020202020204" pitchFamily="34" charset="0"/>
                <a:cs typeface="Arial" panose="020B0604020202020204" pitchFamily="34" charset="0"/>
              </a:rPr>
              <a:t>Durant l'année scolaire l’élève a préparé 2 questions avec ses professeurs, seul ou avec d’autres élèves.</a:t>
            </a:r>
          </a:p>
          <a:p>
            <a:pPr lvl="3" fontAlgn="base">
              <a:spcAft>
                <a:spcPct val="0"/>
              </a:spcAft>
              <a:buClr>
                <a:srgbClr val="EE7444"/>
              </a:buClr>
              <a:buFont typeface="Arial" panose="020B0604020202020204" pitchFamily="34" charset="0"/>
              <a:buChar char="■"/>
              <a:defRPr/>
            </a:pPr>
            <a:r>
              <a:rPr lang="fr-FR" altLang="fr-FR" sz="1000" dirty="0">
                <a:latin typeface="Arial" panose="020B0604020202020204" pitchFamily="34" charset="0"/>
                <a:cs typeface="Arial" panose="020B0604020202020204" pitchFamily="34" charset="0"/>
              </a:rPr>
              <a:t>Voie générale : ces questions portent chacune sur un ou deux des enseignements de spécialité de l’élève.</a:t>
            </a:r>
          </a:p>
          <a:p>
            <a:pPr lvl="3" fontAlgn="base">
              <a:spcAft>
                <a:spcPct val="0"/>
              </a:spcAft>
              <a:buClr>
                <a:srgbClr val="EE7444"/>
              </a:buClr>
              <a:buFont typeface="Arial" panose="020B0604020202020204" pitchFamily="34" charset="0"/>
              <a:buChar char="■"/>
              <a:defRPr/>
            </a:pPr>
            <a:r>
              <a:rPr lang="fr-FR" altLang="fr-FR" sz="1000" dirty="0">
                <a:latin typeface="Arial" panose="020B0604020202020204" pitchFamily="34" charset="0"/>
                <a:cs typeface="Arial" panose="020B0604020202020204" pitchFamily="34" charset="0"/>
              </a:rPr>
              <a:t>Voie technologique : elles s’appuient sur une des spécialités de la série de l’élève.</a:t>
            </a:r>
          </a:p>
          <a:p>
            <a:pPr lvl="1" fontAlgn="base">
              <a:spcAft>
                <a:spcPct val="0"/>
              </a:spcAft>
              <a:buClr>
                <a:srgbClr val="EE7444"/>
              </a:buClr>
              <a:buFont typeface="Arial" panose="020B0604020202020204" pitchFamily="34" charset="0"/>
              <a:buChar char="■"/>
              <a:defRPr/>
            </a:pPr>
            <a:r>
              <a:rPr lang="fr-FR" altLang="fr-FR" sz="1100" dirty="0">
                <a:latin typeface="Arial" panose="020B0604020202020204" pitchFamily="34" charset="0"/>
                <a:cs typeface="Arial" panose="020B0604020202020204" pitchFamily="34" charset="0"/>
              </a:rPr>
              <a:t>Juste avant l'épreuve, le jury choisit une de ces questions que l’élève prépare en 20 minutes. Sur une feuille qui lui est remise en début d’épreuve, il peut créer un support (carte, graphique, schéma, etc.) pour le jury. Celui-ci n’est pas évalué.</a:t>
            </a:r>
          </a:p>
          <a:p>
            <a:pPr marL="457200" lvl="1" indent="0" fontAlgn="base">
              <a:spcAft>
                <a:spcPct val="0"/>
              </a:spcAft>
              <a:buClr>
                <a:srgbClr val="EE7444"/>
              </a:buClr>
              <a:buFont typeface="Arial Italic"/>
              <a:buNone/>
              <a:defRPr/>
            </a:pPr>
            <a:endParaRPr lang="fr-FR" altLang="fr-FR" sz="1100" b="1" dirty="0">
              <a:latin typeface="Arial" panose="020B0604020202020204" pitchFamily="34" charset="0"/>
              <a:cs typeface="Arial" panose="020B0604020202020204" pitchFamily="34" charset="0"/>
            </a:endParaRPr>
          </a:p>
          <a:p>
            <a:pPr fontAlgn="base">
              <a:spcAft>
                <a:spcPct val="0"/>
              </a:spcAft>
              <a:buClr>
                <a:srgbClr val="EE7444"/>
              </a:buClr>
              <a:buFont typeface="Arial" panose="020B0604020202020204" pitchFamily="34" charset="0"/>
              <a:buChar char="■"/>
              <a:defRPr/>
            </a:pPr>
            <a:r>
              <a:rPr lang="fr-FR" altLang="fr-FR" sz="1400" b="1" dirty="0">
                <a:solidFill>
                  <a:schemeClr val="tx1"/>
                </a:solidFill>
                <a:latin typeface="Arial" panose="020B0604020202020204" pitchFamily="34" charset="0"/>
                <a:cs typeface="Arial" panose="020B0604020202020204" pitchFamily="34" charset="0"/>
              </a:rPr>
              <a:t>PHASE 1 : PRÉSENTATION</a:t>
            </a:r>
          </a:p>
          <a:p>
            <a:pPr lvl="1" fontAlgn="base">
              <a:spcAft>
                <a:spcPct val="0"/>
              </a:spcAft>
              <a:buClr>
                <a:srgbClr val="EE7444"/>
              </a:buClr>
              <a:buFont typeface="Arial" panose="020B0604020202020204" pitchFamily="34" charset="0"/>
              <a:buChar char="■"/>
              <a:defRPr/>
            </a:pPr>
            <a:r>
              <a:rPr lang="fr-FR" altLang="fr-FR" sz="1100" dirty="0">
                <a:latin typeface="Arial" panose="020B0604020202020204" pitchFamily="34" charset="0"/>
                <a:cs typeface="Arial" panose="020B0604020202020204" pitchFamily="34" charset="0"/>
              </a:rPr>
              <a:t>5 min debout</a:t>
            </a:r>
          </a:p>
          <a:p>
            <a:pPr lvl="1" fontAlgn="base">
              <a:spcAft>
                <a:spcPct val="0"/>
              </a:spcAft>
              <a:buClr>
                <a:srgbClr val="EE7444"/>
              </a:buClr>
              <a:buFont typeface="Arial" panose="020B0604020202020204" pitchFamily="34" charset="0"/>
              <a:buChar char="■"/>
              <a:defRPr/>
            </a:pPr>
            <a:r>
              <a:rPr lang="fr-FR" altLang="fr-FR" sz="1100" dirty="0">
                <a:latin typeface="Arial" panose="020B0604020202020204" pitchFamily="34" charset="0"/>
                <a:cs typeface="Arial" panose="020B0604020202020204" pitchFamily="34" charset="0"/>
              </a:rPr>
              <a:t>L’élève explique pourquoi il a choisi de préparer cette question, il présente le sujet, puis il développe sa réponse.</a:t>
            </a:r>
          </a:p>
          <a:p>
            <a:pPr lvl="1" fontAlgn="base">
              <a:spcAft>
                <a:spcPct val="0"/>
              </a:spcAft>
              <a:buClr>
                <a:srgbClr val="EE7444"/>
              </a:buClr>
              <a:buFont typeface="Arial" panose="020B0604020202020204" pitchFamily="34" charset="0"/>
              <a:buChar char="■"/>
              <a:defRPr/>
            </a:pPr>
            <a:r>
              <a:rPr lang="fr-FR" altLang="fr-FR" sz="1100" dirty="0">
                <a:latin typeface="Arial" panose="020B0604020202020204" pitchFamily="34" charset="0"/>
                <a:cs typeface="Arial" panose="020B0604020202020204" pitchFamily="34" charset="0"/>
              </a:rPr>
              <a:t>Pour son exposé, le candidat peut disposer du support qu'il a préparé.</a:t>
            </a:r>
          </a:p>
          <a:p>
            <a:pPr lvl="1" fontAlgn="base">
              <a:spcAft>
                <a:spcPct val="0"/>
              </a:spcAft>
              <a:buClr>
                <a:srgbClr val="EE7444"/>
              </a:buClr>
              <a:buFont typeface="Arial" panose="020B0604020202020204" pitchFamily="34" charset="0"/>
              <a:buChar char="■"/>
              <a:defRPr/>
            </a:pPr>
            <a:endParaRPr lang="fr-FR" altLang="fr-FR" sz="1100" b="1" dirty="0">
              <a:latin typeface="Arial" panose="020B0604020202020204" pitchFamily="34" charset="0"/>
              <a:cs typeface="Arial" panose="020B0604020202020204" pitchFamily="34" charset="0"/>
            </a:endParaRPr>
          </a:p>
          <a:p>
            <a:pPr fontAlgn="base">
              <a:spcAft>
                <a:spcPct val="0"/>
              </a:spcAft>
              <a:buClr>
                <a:srgbClr val="EE7444"/>
              </a:buClr>
              <a:buFont typeface="Arial" panose="020B0604020202020204" pitchFamily="34" charset="0"/>
              <a:buChar char="■"/>
              <a:defRPr/>
            </a:pPr>
            <a:r>
              <a:rPr lang="fr-FR" altLang="fr-FR" sz="1400" b="1" dirty="0">
                <a:solidFill>
                  <a:schemeClr val="tx1"/>
                </a:solidFill>
                <a:latin typeface="Arial" panose="020B0604020202020204" pitchFamily="34" charset="0"/>
                <a:cs typeface="Arial" panose="020B0604020202020204" pitchFamily="34" charset="0"/>
              </a:rPr>
              <a:t>PHASE 2 : ÉCHANGE AVEC LE JURY</a:t>
            </a:r>
          </a:p>
          <a:p>
            <a:pPr lvl="1" fontAlgn="base">
              <a:spcAft>
                <a:spcPct val="0"/>
              </a:spcAft>
              <a:buClr>
                <a:srgbClr val="EE7444"/>
              </a:buClr>
              <a:buFont typeface="Arial" panose="020B0604020202020204" pitchFamily="34" charset="0"/>
              <a:buChar char="■"/>
              <a:defRPr/>
            </a:pPr>
            <a:r>
              <a:rPr lang="fr-FR" altLang="fr-FR" sz="1100" dirty="0">
                <a:latin typeface="Arial" panose="020B0604020202020204" pitchFamily="34" charset="0"/>
                <a:cs typeface="Arial" panose="020B0604020202020204" pitchFamily="34" charset="0"/>
              </a:rPr>
              <a:t>10 min debout ou assis</a:t>
            </a:r>
          </a:p>
          <a:p>
            <a:pPr lvl="1" fontAlgn="base">
              <a:spcAft>
                <a:spcPct val="0"/>
              </a:spcAft>
              <a:buClr>
                <a:srgbClr val="EE7444"/>
              </a:buClr>
              <a:buFont typeface="Arial" panose="020B0604020202020204" pitchFamily="34" charset="0"/>
              <a:buChar char="■"/>
              <a:defRPr/>
            </a:pPr>
            <a:r>
              <a:rPr lang="fr-FR" altLang="fr-FR" sz="1100" dirty="0">
                <a:latin typeface="Arial" panose="020B0604020202020204" pitchFamily="34" charset="0"/>
                <a:cs typeface="Arial" panose="020B0604020202020204" pitchFamily="34" charset="0"/>
              </a:rPr>
              <a:t>Le jury interroge l’élève pour avoir plus de précisions et lui permettre d'approfondir sa pensée. Ce temps d'échange met en valeur les connaissances liées aux programmes de la classe de terminale des spécialités et les capacités d’argumentation de l’élève.</a:t>
            </a:r>
          </a:p>
          <a:p>
            <a:pPr lvl="1" fontAlgn="base">
              <a:spcAft>
                <a:spcPct val="0"/>
              </a:spcAft>
              <a:buClr>
                <a:srgbClr val="EE7444"/>
              </a:buClr>
              <a:buFont typeface="Arial" panose="020B0604020202020204" pitchFamily="34" charset="0"/>
              <a:buChar char="■"/>
              <a:defRPr/>
            </a:pPr>
            <a:endParaRPr lang="fr-FR" altLang="fr-FR" sz="1100" b="1" dirty="0">
              <a:latin typeface="Arial" panose="020B0604020202020204" pitchFamily="34" charset="0"/>
              <a:cs typeface="Arial" panose="020B0604020202020204" pitchFamily="34" charset="0"/>
            </a:endParaRPr>
          </a:p>
          <a:p>
            <a:pPr fontAlgn="base">
              <a:spcAft>
                <a:spcPct val="0"/>
              </a:spcAft>
              <a:buClr>
                <a:srgbClr val="EE7444"/>
              </a:buClr>
              <a:buFont typeface="Arial" panose="020B0604020202020204" pitchFamily="34" charset="0"/>
              <a:buChar char="■"/>
              <a:defRPr/>
            </a:pPr>
            <a:r>
              <a:rPr lang="fr-FR" altLang="fr-FR" sz="1400" b="1" dirty="0">
                <a:solidFill>
                  <a:schemeClr val="tx1"/>
                </a:solidFill>
                <a:latin typeface="Arial" panose="020B0604020202020204" pitchFamily="34" charset="0"/>
                <a:cs typeface="Arial" panose="020B0604020202020204" pitchFamily="34" charset="0"/>
              </a:rPr>
              <a:t>PHASE 3 : ÉCHANGE SUR LE PROJET D'ORIENTATION</a:t>
            </a:r>
          </a:p>
          <a:p>
            <a:pPr lvl="1" fontAlgn="base">
              <a:spcAft>
                <a:spcPct val="0"/>
              </a:spcAft>
              <a:defRPr/>
            </a:pPr>
            <a:r>
              <a:rPr lang="fr-FR" altLang="fr-FR" sz="1100" dirty="0">
                <a:latin typeface="Arial" panose="020B0604020202020204" pitchFamily="34" charset="0"/>
                <a:cs typeface="Arial" panose="020B0604020202020204" pitchFamily="34" charset="0"/>
              </a:rPr>
              <a:t>5 min debout ou assis</a:t>
            </a:r>
          </a:p>
          <a:p>
            <a:pPr lvl="1" fontAlgn="base">
              <a:spcAft>
                <a:spcPct val="0"/>
              </a:spcAft>
              <a:defRPr/>
            </a:pPr>
            <a:r>
              <a:rPr lang="fr-FR" altLang="fr-FR" sz="1100" dirty="0">
                <a:latin typeface="Arial" panose="020B0604020202020204" pitchFamily="34" charset="0"/>
                <a:cs typeface="Arial" panose="020B0604020202020204" pitchFamily="34" charset="0"/>
              </a:rPr>
              <a:t>L’élève explique en quoi la question traitée a éclairé ou non son projet de poursuite d'études ou son projet professionnel.</a:t>
            </a:r>
          </a:p>
          <a:p>
            <a:pPr lvl="1" fontAlgn="base">
              <a:spcAft>
                <a:spcPct val="0"/>
              </a:spcAft>
              <a:defRPr/>
            </a:pPr>
            <a:r>
              <a:rPr lang="fr-FR" altLang="fr-FR" sz="1100" dirty="0">
                <a:latin typeface="Arial" panose="020B0604020202020204" pitchFamily="34" charset="0"/>
                <a:cs typeface="Arial" panose="020B0604020202020204" pitchFamily="34" charset="0"/>
              </a:rPr>
              <a:t>L’élève parle des étapes qui lui ont permis d’avancer dans son projet (rencontres, engagements, stages, mobilité internationale, spécialités, etc.) et de son projet post-bac.</a:t>
            </a:r>
          </a:p>
          <a:p>
            <a:pPr lvl="1" fontAlgn="base">
              <a:spcAft>
                <a:spcPct val="0"/>
              </a:spcAft>
              <a:defRPr/>
            </a:pPr>
            <a:r>
              <a:rPr lang="fr-FR" altLang="fr-FR" sz="1100" dirty="0">
                <a:latin typeface="Arial" panose="020B0604020202020204" pitchFamily="34" charset="0"/>
                <a:cs typeface="Arial" panose="020B0604020202020204" pitchFamily="34" charset="0"/>
              </a:rPr>
              <a:t>Le jury est attentif à la manière qu’a l’élève d’exprimer une réflexion personnelle et à ses motivations.</a:t>
            </a:r>
          </a:p>
          <a:p>
            <a:pPr lvl="1" fontAlgn="base">
              <a:spcAft>
                <a:spcPct val="0"/>
              </a:spcAft>
              <a:buClr>
                <a:srgbClr val="EE7444"/>
              </a:buClr>
              <a:buFont typeface="Arial" panose="020B0604020202020204" pitchFamily="34" charset="0"/>
              <a:buChar char="■"/>
              <a:defRPr/>
            </a:pPr>
            <a:endParaRPr lang="fr-FR" altLang="fr-FR" b="1" dirty="0">
              <a:latin typeface="Arial" panose="020B0604020202020204" pitchFamily="34" charset="0"/>
              <a:cs typeface="Arial" panose="020B0604020202020204" pitchFamily="34" charset="0"/>
            </a:endParaRPr>
          </a:p>
        </p:txBody>
      </p:sp>
      <p:sp>
        <p:nvSpPr>
          <p:cNvPr id="30724" name="Espace réservé du numéro de diapositive 3"/>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79B6835B-5E94-4936-B4E8-A488F1FDF57A}" type="slidenum">
              <a:rPr lang="fr-FR" altLang="fr-FR" smtClean="0">
                <a:solidFill>
                  <a:srgbClr val="404040"/>
                </a:solidFill>
              </a:rPr>
              <a:pPr>
                <a:spcBef>
                  <a:spcPct val="0"/>
                </a:spcBef>
                <a:buClrTx/>
                <a:buSzTx/>
                <a:buFontTx/>
                <a:buNone/>
              </a:pPr>
              <a:t>9</a:t>
            </a:fld>
            <a:endParaRPr lang="fr-FR" altLang="fr-FR" smtClean="0">
              <a:solidFill>
                <a:srgbClr val="40404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Diapositive 1 - &amp;quot;Présentation aux personnels de l’éducation nationale &amp;quot;&quot;/&gt;&lt;property id=&quot;20307&quot; value=&quot;271&quot;/&gt;&lt;/object&gt;&lt;object type=&quot;3&quot; unique_id=&quot;10467&quot;&gt;&lt;property id=&quot;20148&quot; value=&quot;5&quot;/&gt;&lt;property id=&quot;20300&quot; value=&quot;Diapositive 2 - &amp;quot;SOMMAIRE&amp;quot;&quot;/&gt;&lt;property id=&quot;20307&quot; value=&quot;285&quot;/&gt;&lt;/object&gt;&lt;object type=&quot;3&quot; unique_id=&quot;15264&quot;&gt;&lt;property id=&quot;20148&quot; value=&quot;5&quot;/&gt;&lt;property id=&quot;20300&quot; value=&quot;Diapositive 4 - &amp;quot;Ambitions du nouveau lycée GT&amp;quot;&quot;/&gt;&lt;property id=&quot;20307&quot; value=&quot;348&quot;/&gt;&lt;/object&gt;&lt;object type=&quot;3&quot; unique_id=&quot;15265&quot;&gt;&lt;property id=&quot;20148&quot; value=&quot;5&quot;/&gt;&lt;property id=&quot;20300&quot; value=&quot;Diapositive 6 - &amp;quot;L’ACCOMPAGNEMENT Personnalisé&amp;quot;&quot;/&gt;&lt;property id=&quot;20307&quot; value=&quot;349&quot;/&gt;&lt;/object&gt;&lt;object type=&quot;3&quot; unique_id=&quot;15266&quot;&gt;&lt;property id=&quot;20148&quot; value=&quot;5&quot;/&gt;&lt;property id=&quot;20300&quot; value=&quot;Diapositive 7 - &amp;quot;en seconde : Accompagnement soutien - le test de positionnement&amp;quot;&quot;/&gt;&lt;property id=&quot;20307&quot; value=&quot;350&quot;/&gt;&lt;/object&gt;&lt;object type=&quot;3&quot; unique_id=&quot;15267&quot;&gt;&lt;property id=&quot;20148&quot; value=&quot;5&quot;/&gt;&lt;property id=&quot;20300&quot; value=&quot;Diapositive 8 - &amp;quot;Accompagnement AUx CHOIX d’orientation&amp;quot;&quot;/&gt;&lt;property id=&quot;20307&quot; value=&quot;351&quot;/&gt;&lt;/object&gt;&lt;object type=&quot;3&quot; unique_id=&quot;15269&quot;&gt;&lt;property id=&quot;20148&quot; value=&quot;5&quot;/&gt;&lt;property id=&quot;20300&quot; value=&quot;Diapositive 3 - &amp;quot;Rappel des ambitions du nouveau lycée général et technologique   &amp;quot;&quot;/&gt;&lt;property id=&quot;20307&quot; value=&quot;352&quot;/&gt;&lt;/object&gt;&lt;object type=&quot;3&quot; unique_id=&quot;15270&quot;&gt;&lt;property id=&quot;20148&quot; value=&quot;5&quot;/&gt;&lt;property id=&quot;20300&quot; value=&quot;Diapositive 5 - &amp;quot;L’accompagnement et l’orientation pendant l’année 2019-2020  Seuls les élèves de 2nde et de 1ère  sont concer&quot;/&gt;&lt;property id=&quot;20307&quot; value=&quot;353&quot;/&gt;&lt;/object&gt;&lt;object type=&quot;3&quot; unique_id=&quot;15271&quot;&gt;&lt;property id=&quot;20148&quot; value=&quot;5&quot;/&gt;&lt;property id=&quot;20300&quot; value=&quot;Diapositive 9 - &amp;quot;Outils accompagnement dans l’orientation en seconde &amp;quot;&quot;/&gt;&lt;property id=&quot;20307&quot; value=&quot;374&quot;/&gt;&lt;/object&gt;&lt;object type=&quot;3&quot; unique_id=&quot;15272&quot;&gt;&lt;property id=&quot;20148&quot; value=&quot;5&quot;/&gt;&lt;property id=&quot;20300&quot; value=&quot;Diapositive 10 - &amp;quot;La nouvelle Seconde générale et technologique &amp;quot;&quot;/&gt;&lt;property id=&quot;20307&quot; value=&quot;356&quot;/&gt;&lt;/object&gt;&lt;object type=&quot;3&quot; unique_id=&quot;15273&quot;&gt;&lt;property id=&quot;20148&quot; value=&quot;5&quot;/&gt;&lt;property id=&quot;20300&quot; value=&quot;Diapositive 11 - &amp;quot; Le nouveau tronc commun DE LA SECONDE GENERALE ET TECHNOLOGIQUE &amp;quot;&quot;/&gt;&lt;property id=&quot;20307&quot; value=&quot;354&quot;/&gt;&lt;/object&gt;&lt;object type=&quot;3&quot; unique_id=&quot;15274&quot;&gt;&lt;property id=&quot;20148&quot; value=&quot;5&quot;/&gt;&lt;property id=&quot;20300&quot; value=&quot;Diapositive 12 - &amp;quot; LES NOUVEAUX ENSEIGNEMENTS optionnels de la seconde générale et technologique &amp;quot;&quot;/&gt;&lt;property id=&quot;20307&quot; value=&quot;355&quot;/&gt;&lt;/object&gt;&lt;object type=&quot;3&quot; unique_id=&quot;15275&quot;&gt;&lt;property id=&quot;20148&quot; value=&quot;5&quot;/&gt;&lt;property id=&quot;20300&quot; value=&quot;Diapositive 13 - &amp;quot; EN ROUTE VERS LA PREMIERE : RAPPEL DU CALENDRIER EN CLASSE DE SECONDE&amp;quot;&quot;/&gt;&lt;property id=&quot;20307&quot; value=&quot;358&quot;/&gt;&lt;/object&gt;&lt;object type=&quot;3&quot; unique_id=&quot;15276&quot;&gt;&lt;property id=&quot;20148&quot; value=&quot;5&quot;/&gt;&lt;property id=&quot;20300&quot; value=&quot;Diapositive 14 - &amp;quot;Les nouveautés en classe de première : enseignements, grille horaire, contrôle continu  &amp;quot;&quot;/&gt;&lt;property id=&quot;20307&quot; value=&quot;357&quot;/&gt;&lt;/object&gt;&lt;object type=&quot;3&quot; unique_id=&quot;15277&quot;&gt;&lt;property id=&quot;20148&quot; value=&quot;5&quot;/&gt;&lt;property id=&quot;20300&quot; value=&quot;Diapositive 15 - &amp;quot; Les NOUVEAUTES en classe de première… &amp;quot;&quot;/&gt;&lt;property id=&quot;20307&quot; value=&quot;360&quot;/&gt;&lt;/object&gt;&lt;object type=&quot;3&quot; unique_id=&quot;15278&quot;&gt;&lt;property id=&quot;20148&quot; value=&quot;5&quot;/&gt;&lt;property id=&quot;20300&quot; value=&quot;Diapositive 16 - &amp;quot;…En voie générale&amp;quot;&quot;/&gt;&lt;property id=&quot;20307&quot; value=&quot;359&quot;/&gt;&lt;/object&gt;&lt;object type=&quot;3&quot; unique_id=&quot;15279&quot;&gt;&lt;property id=&quot;20148&quot; value=&quot;5&quot;/&gt;&lt;property id=&quot;20300&quot; value=&quot;Diapositive 18 - &amp;quot;…En voie technologique&amp;quot;&quot;/&gt;&lt;property id=&quot;20307&quot; value=&quot;361&quot;/&gt;&lt;/object&gt;&lt;object type=&quot;3&quot; unique_id=&quot;15280&quot;&gt;&lt;property id=&quot;20148&quot; value=&quot;5&quot;/&gt;&lt;property id=&quot;20300&quot; value=&quot;Diapositive 19 - &amp;quot;…En voie technologique&amp;quot;&quot;/&gt;&lt;property id=&quot;20307&quot; value=&quot;363&quot;/&gt;&lt;/object&gt;&lt;object type=&quot;3&quot; unique_id=&quot;15281&quot;&gt;&lt;property id=&quot;20148&quot; value=&quot;5&quot;/&gt;&lt;property id=&quot;20300&quot; value=&quot;Diapositive 21 - &amp;quot;LE CONTRÔLE CONTINU DANS LE NOUVEAU BACCALAUREAT &amp;quot;&quot;/&gt;&lt;property id=&quot;20307&quot; value=&quot;364&quot;/&gt;&lt;/object&gt;&lt;object type=&quot;3&quot; unique_id=&quot;15282&quot;&gt;&lt;property id=&quot;20148&quot; value=&quot;5&quot;/&gt;&lt;property id=&quot;20300&quot; value=&quot;Diapositive 23 - &amp;quot;Les deux séries d’épreuves communes de contrôle continu en classe de première&amp;quot;&quot;/&gt;&lt;property id=&quot;20307&quot; value=&quot;365&quot;/&gt;&lt;/object&gt;&lt;object type=&quot;3&quot; unique_id=&quot;15283&quot;&gt;&lt;property id=&quot;20148&quot; value=&quot;5&quot;/&gt;&lt;property id=&quot;20300&quot; value=&quot;Diapositive 24 - &amp;quot;Les deux séries d’épreuves communes de contrôle continu en classe de première&amp;quot;&quot;/&gt;&lt;property id=&quot;20307&quot; value=&quot;366&quot;/&gt;&lt;/object&gt;&lt;object type=&quot;3&quot; unique_id=&quot;15284&quot;&gt;&lt;property id=&quot;20148&quot; value=&quot;5&quot;/&gt;&lt;property id=&quot;20300&quot; value=&quot;Diapositive 25 - &amp;quot;Les épreuves de contrôle continu &amp;quot;&quot;/&gt;&lt;property id=&quot;20307&quot; value=&quot;367&quot;/&gt;&lt;/object&gt;&lt;object type=&quot;3&quot; unique_id=&quot;15285&quot;&gt;&lt;property id=&quot;20148&quot; value=&quot;5&quot;/&gt;&lt;property id=&quot;20300&quot; value=&quot;Diapositive 26 - &amp;quot;FOCUS SUR : LA nouvelle épreuve anticipée de français&amp;quot;&quot;/&gt;&lt;property id=&quot;20307&quot; value=&quot;368&quot;/&gt;&lt;/object&gt;&lt;object type=&quot;3&quot; unique_id=&quot;15286&quot;&gt;&lt;property id=&quot;20148&quot; value=&quot;5&quot;/&gt;&lt;property id=&quot;20300&quot; value=&quot;Diapositive 27 - &amp;quot;FOCUS SUR :  LA nouvelle épreuve anticipée de français&amp;quot;&quot;/&gt;&lt;property id=&quot;20307&quot; value=&quot;369&quot;/&gt;&lt;/object&gt;&lt;object type=&quot;3&quot; unique_id=&quot;15287&quot;&gt;&lt;property id=&quot;20148&quot; value=&quot;5&quot;/&gt;&lt;property id=&quot;20300&quot; value=&quot;Diapositive 28 - &amp;quot;En route vers la terminale : calendrier de la classe de première &amp;quot;&quot;/&gt;&lt;property id=&quot;20307&quot; value=&quot;377&quot;/&gt;&lt;/object&gt;&lt;object type=&quot;3&quot; unique_id=&quot;15288&quot;&gt;&lt;property id=&quot;20148&quot; value=&quot;5&quot;/&gt;&lt;property id=&quot;20300&quot; value=&quot;Diapositive 29 - &amp;quot;Des ressources à disposition des familles &amp;quot;&quot;/&gt;&lt;property id=&quot;20307&quot; value=&quot;378&quot;/&gt;&lt;/object&gt;&lt;object type=&quot;3&quot; unique_id=&quot;15293&quot;&gt;&lt;property id=&quot;20148&quot; value=&quot;5&quot;/&gt;&lt;property id=&quot;20300&quot; value=&quot;Diapositive 30&quot;/&gt;&lt;property id=&quot;20307&quot; value=&quot;376&quot;/&gt;&lt;/object&gt;&lt;object type=&quot;3&quot; unique_id=&quot;15635&quot;&gt;&lt;property id=&quot;20148&quot; value=&quot;5&quot;/&gt;&lt;property id=&quot;20300&quot; value=&quot;Diapositive 17&quot;/&gt;&lt;property id=&quot;20307&quot; value=&quot;381&quot;/&gt;&lt;/object&gt;&lt;object type=&quot;3&quot; unique_id=&quot;15636&quot;&gt;&lt;property id=&quot;20148&quot; value=&quot;5&quot;/&gt;&lt;property id=&quot;20300&quot; value=&quot;Diapositive 20&quot;/&gt;&lt;property id=&quot;20307&quot; value=&quot;382&quot;/&gt;&lt;/object&gt;&lt;object type=&quot;3&quot; unique_id=&quot;15638&quot;&gt;&lt;property id=&quot;20148&quot; value=&quot;5&quot;/&gt;&lt;property id=&quot;20300&quot; value=&quot;Diapositive 22 - &amp;quot;Calendrier des épreuves de contrôle continu 2019-2020&amp;quot;&quot;/&gt;&lt;property id=&quot;20307&quot; value=&quot;383&quot;/&gt;&lt;/object&gt;&lt;/object&gt;&lt;object type=&quot;8&quot; unique_id=&quot;10014&quot;&gt;&lt;/object&gt;&lt;/object&gt;&lt;/database&gt;"/>
  <p:tag name="SECTOMILLISECCONVERTED" val="1"/>
</p:tagLst>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age de sous-parti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8616</TotalTime>
  <Words>888</Words>
  <Application>Microsoft Office PowerPoint</Application>
  <PresentationFormat>Affichage à l'écran (4:3)</PresentationFormat>
  <Paragraphs>135</Paragraphs>
  <Slides>10</Slides>
  <Notes>0</Notes>
  <HiddenSlides>0</HiddenSlides>
  <MMClips>0</MMClips>
  <ScaleCrop>false</ScaleCrop>
  <HeadingPairs>
    <vt:vector size="4" baseType="variant">
      <vt:variant>
        <vt:lpstr>Thème</vt:lpstr>
      </vt:variant>
      <vt:variant>
        <vt:i4>5</vt:i4>
      </vt:variant>
      <vt:variant>
        <vt:lpstr>Titres des diapositives</vt:lpstr>
      </vt:variant>
      <vt:variant>
        <vt:i4>10</vt:i4>
      </vt:variant>
    </vt:vector>
  </HeadingPairs>
  <TitlesOfParts>
    <vt:vector size="15" baseType="lpstr">
      <vt:lpstr>pages de contenus</vt:lpstr>
      <vt:lpstr>page de presentation et de partie</vt:lpstr>
      <vt:lpstr>3_pages de contenus</vt:lpstr>
      <vt:lpstr>3_page de sous-partie</vt:lpstr>
      <vt:lpstr>3_page de presentation et de partie</vt:lpstr>
      <vt:lpstr>Diapositive 1</vt:lpstr>
      <vt:lpstr>Les enseignements de La CLASSE  de terminale </vt:lpstr>
      <vt:lpstr>En terminale de la voie générale</vt:lpstr>
      <vt:lpstr>calendrier de l’année de terminale 2021-2022</vt:lpstr>
      <vt:lpstr>Épreuves terminales des  enseignements de spécialité</vt:lpstr>
      <vt:lpstr>L’épreuve terminale de philosophie  en classe de terminale </vt:lpstr>
      <vt:lpstr>FOCUS SUR : LE GRAND ORAL</vt:lpstr>
      <vt:lpstr>FOCUS SUR : LE GRAND ORAL</vt:lpstr>
      <vt:lpstr>FOCUS SUR : LE GRAND ORAL</vt:lpstr>
      <vt:lpstr>Répartition de la note finale du baccalauréat général et technologique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p</cp:lastModifiedBy>
  <cp:revision>835</cp:revision>
  <cp:lastPrinted>2020-09-29T13:14:42Z</cp:lastPrinted>
  <dcterms:created xsi:type="dcterms:W3CDTF">2015-02-04T10:43:31Z</dcterms:created>
  <dcterms:modified xsi:type="dcterms:W3CDTF">2021-11-25T09:47:29Z</dcterms:modified>
</cp:coreProperties>
</file>